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a06e169e4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5fd7cf7894625"/>
  </p:sldMasterIdLst>
  <p:sldIdLst>
    <p:sldId xmlns:r="http://schemas.openxmlformats.org/officeDocument/2006/relationships" id="256" r:id="Rb91c70237b6c4592"/>
    <p:sldId xmlns:r="http://schemas.openxmlformats.org/officeDocument/2006/relationships" id="257" r:id="R20c0d0b39d954c18"/>
    <p:sldId xmlns:r="http://schemas.openxmlformats.org/officeDocument/2006/relationships" id="258" r:id="Rf540c0b1cf9e4700"/>
    <p:sldId xmlns:r="http://schemas.openxmlformats.org/officeDocument/2006/relationships" id="259" r:id="Raec4b074ce904df5"/>
    <p:sldId xmlns:r="http://schemas.openxmlformats.org/officeDocument/2006/relationships" id="260" r:id="Rc2394526924f4153"/>
    <p:sldId xmlns:r="http://schemas.openxmlformats.org/officeDocument/2006/relationships" id="261" r:id="Rfecc0a179c3147a9"/>
    <p:sldId xmlns:r="http://schemas.openxmlformats.org/officeDocument/2006/relationships" id="262" r:id="Rd9fec14648a5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5fd7cf7894625" /><Relationship Type="http://schemas.openxmlformats.org/officeDocument/2006/relationships/slide" Target="/ppt/slides/slide1.xml" Id="Rb91c70237b6c4592" /><Relationship Type="http://schemas.openxmlformats.org/officeDocument/2006/relationships/slide" Target="/ppt/slides/slide2.xml" Id="R20c0d0b39d954c18" /><Relationship Type="http://schemas.openxmlformats.org/officeDocument/2006/relationships/slide" Target="/ppt/slides/slide3.xml" Id="Rf540c0b1cf9e4700" /><Relationship Type="http://schemas.openxmlformats.org/officeDocument/2006/relationships/slide" Target="/ppt/slides/slide4.xml" Id="Raec4b074ce904df5" /><Relationship Type="http://schemas.openxmlformats.org/officeDocument/2006/relationships/slide" Target="/ppt/slides/slide5.xml" Id="Rc2394526924f4153" /><Relationship Type="http://schemas.openxmlformats.org/officeDocument/2006/relationships/slide" Target="/ppt/slides/slide6.xml" Id="Rfecc0a179c3147a9" /><Relationship Type="http://schemas.openxmlformats.org/officeDocument/2006/relationships/slide" Target="/ppt/slides/slide7.xml" Id="Rd9fec14648a5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1dd7407b6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d579a5e044bd" /><Relationship Type="http://schemas.openxmlformats.org/officeDocument/2006/relationships/theme" Target="/ppt/slideMasters/theme/theme1.xml" Id="R7989c054f8a4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5d579a5e0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49c16b2d1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62ece5f4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563be88f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b5d165c4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f6c24cee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a8edb501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b5a2edd1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SKAAR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JOHAN FURULUND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