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4cca54a4e046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8af3c27ad64618"/>
  </p:sldMasterIdLst>
  <p:sldIdLst>
    <p:sldId xmlns:r="http://schemas.openxmlformats.org/officeDocument/2006/relationships" id="256" r:id="Ra2736d0435464ec6"/>
    <p:sldId xmlns:r="http://schemas.openxmlformats.org/officeDocument/2006/relationships" id="257" r:id="Ra1b1ebcdcf2c4c2d"/>
    <p:sldId xmlns:r="http://schemas.openxmlformats.org/officeDocument/2006/relationships" id="258" r:id="R0955694521c641a7"/>
    <p:sldId xmlns:r="http://schemas.openxmlformats.org/officeDocument/2006/relationships" id="259" r:id="R0759e9dbffe34c7c"/>
    <p:sldId xmlns:r="http://schemas.openxmlformats.org/officeDocument/2006/relationships" id="260" r:id="Rfee557685edb474d"/>
    <p:sldId xmlns:r="http://schemas.openxmlformats.org/officeDocument/2006/relationships" id="261" r:id="Rc96f115a9cba498e"/>
    <p:sldId xmlns:r="http://schemas.openxmlformats.org/officeDocument/2006/relationships" id="262" r:id="Re56d44db705942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af3c27ad64618" /><Relationship Type="http://schemas.openxmlformats.org/officeDocument/2006/relationships/slide" Target="/ppt/slides/slide1.xml" Id="Ra2736d0435464ec6" /><Relationship Type="http://schemas.openxmlformats.org/officeDocument/2006/relationships/slide" Target="/ppt/slides/slide2.xml" Id="Ra1b1ebcdcf2c4c2d" /><Relationship Type="http://schemas.openxmlformats.org/officeDocument/2006/relationships/slide" Target="/ppt/slides/slide3.xml" Id="R0955694521c641a7" /><Relationship Type="http://schemas.openxmlformats.org/officeDocument/2006/relationships/slide" Target="/ppt/slides/slide4.xml" Id="R0759e9dbffe34c7c" /><Relationship Type="http://schemas.openxmlformats.org/officeDocument/2006/relationships/slide" Target="/ppt/slides/slide5.xml" Id="Rfee557685edb474d" /><Relationship Type="http://schemas.openxmlformats.org/officeDocument/2006/relationships/slide" Target="/ppt/slides/slide6.xml" Id="Rc96f115a9cba498e" /><Relationship Type="http://schemas.openxmlformats.org/officeDocument/2006/relationships/slide" Target="/ppt/slides/slide7.xml" Id="Re56d44db705942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b6f1049fa45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de9a7e9114aab" /><Relationship Type="http://schemas.openxmlformats.org/officeDocument/2006/relationships/theme" Target="/ppt/slideMasters/theme/theme1.xml" Id="Re649894a664d4d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4de9a7e9114a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11b029dce45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a91d4e54943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f289703d74f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106da44704d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1bcfe39c645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f49773f2a48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e7cba4f6f43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ZITAS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9 658 887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9 356 061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9 761 763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14 993 840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15 120 285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CECILIE BUGGE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991 166 653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