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52d5a4f15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595c921694cc4"/>
  </p:sldMasterIdLst>
  <p:sldIdLst>
    <p:sldId xmlns:r="http://schemas.openxmlformats.org/officeDocument/2006/relationships" id="256" r:id="R43bf94affdda48f1"/>
    <p:sldId xmlns:r="http://schemas.openxmlformats.org/officeDocument/2006/relationships" id="257" r:id="R91f8519d0faa4c62"/>
    <p:sldId xmlns:r="http://schemas.openxmlformats.org/officeDocument/2006/relationships" id="258" r:id="R69cda5e07e4b44ec"/>
    <p:sldId xmlns:r="http://schemas.openxmlformats.org/officeDocument/2006/relationships" id="259" r:id="Re302c725c5d643c9"/>
    <p:sldId xmlns:r="http://schemas.openxmlformats.org/officeDocument/2006/relationships" id="260" r:id="R8f8ba8ef568d4bdc"/>
    <p:sldId xmlns:r="http://schemas.openxmlformats.org/officeDocument/2006/relationships" id="261" r:id="R677ed3cb49e6440a"/>
    <p:sldId xmlns:r="http://schemas.openxmlformats.org/officeDocument/2006/relationships" id="262" r:id="Re12e1a12a32a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595c921694cc4" /><Relationship Type="http://schemas.openxmlformats.org/officeDocument/2006/relationships/slide" Target="/ppt/slides/slide1.xml" Id="R43bf94affdda48f1" /><Relationship Type="http://schemas.openxmlformats.org/officeDocument/2006/relationships/slide" Target="/ppt/slides/slide2.xml" Id="R91f8519d0faa4c62" /><Relationship Type="http://schemas.openxmlformats.org/officeDocument/2006/relationships/slide" Target="/ppt/slides/slide3.xml" Id="R69cda5e07e4b44ec" /><Relationship Type="http://schemas.openxmlformats.org/officeDocument/2006/relationships/slide" Target="/ppt/slides/slide4.xml" Id="Re302c725c5d643c9" /><Relationship Type="http://schemas.openxmlformats.org/officeDocument/2006/relationships/slide" Target="/ppt/slides/slide5.xml" Id="R8f8ba8ef568d4bdc" /><Relationship Type="http://schemas.openxmlformats.org/officeDocument/2006/relationships/slide" Target="/ppt/slides/slide6.xml" Id="R677ed3cb49e6440a" /><Relationship Type="http://schemas.openxmlformats.org/officeDocument/2006/relationships/slide" Target="/ppt/slides/slide7.xml" Id="Re12e1a12a32a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4d9efd6a446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97ed4f7d8427c" /><Relationship Type="http://schemas.openxmlformats.org/officeDocument/2006/relationships/theme" Target="/ppt/slideMasters/theme/theme1.xml" Id="Rff9410db6b8148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97ed4f7d8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d4bec38db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8fb3da565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fec253a41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e9efb5b4f44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07b04b413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ac40bf76f4b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c62415dd742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23 797 180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7 951 708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6 145 856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8 784 183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RHT AS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robert@bautaregnskap.no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991 181 954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