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b4d42a43a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ca2edca4b4e2e"/>
  </p:sldMasterIdLst>
  <p:sldIdLst>
    <p:sldId xmlns:r="http://schemas.openxmlformats.org/officeDocument/2006/relationships" id="256" r:id="Rf7bd6b683cf0458f"/>
    <p:sldId xmlns:r="http://schemas.openxmlformats.org/officeDocument/2006/relationships" id="257" r:id="R9d5ead0a34fe4aa6"/>
    <p:sldId xmlns:r="http://schemas.openxmlformats.org/officeDocument/2006/relationships" id="258" r:id="Rc940106ae2824f62"/>
    <p:sldId xmlns:r="http://schemas.openxmlformats.org/officeDocument/2006/relationships" id="259" r:id="R83a395ad61e1459d"/>
    <p:sldId xmlns:r="http://schemas.openxmlformats.org/officeDocument/2006/relationships" id="260" r:id="R96387093075d4304"/>
    <p:sldId xmlns:r="http://schemas.openxmlformats.org/officeDocument/2006/relationships" id="261" r:id="Rbfa7a807d6884109"/>
    <p:sldId xmlns:r="http://schemas.openxmlformats.org/officeDocument/2006/relationships" id="262" r:id="Rd444aa36483c4a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ca2edca4b4e2e" /><Relationship Type="http://schemas.openxmlformats.org/officeDocument/2006/relationships/slide" Target="/ppt/slides/slide1.xml" Id="Rf7bd6b683cf0458f" /><Relationship Type="http://schemas.openxmlformats.org/officeDocument/2006/relationships/slide" Target="/ppt/slides/slide2.xml" Id="R9d5ead0a34fe4aa6" /><Relationship Type="http://schemas.openxmlformats.org/officeDocument/2006/relationships/slide" Target="/ppt/slides/slide3.xml" Id="Rc940106ae2824f62" /><Relationship Type="http://schemas.openxmlformats.org/officeDocument/2006/relationships/slide" Target="/ppt/slides/slide4.xml" Id="R83a395ad61e1459d" /><Relationship Type="http://schemas.openxmlformats.org/officeDocument/2006/relationships/slide" Target="/ppt/slides/slide5.xml" Id="R96387093075d4304" /><Relationship Type="http://schemas.openxmlformats.org/officeDocument/2006/relationships/slide" Target="/ppt/slides/slide6.xml" Id="Rbfa7a807d6884109" /><Relationship Type="http://schemas.openxmlformats.org/officeDocument/2006/relationships/slide" Target="/ppt/slides/slide7.xml" Id="Rd444aa36483c4a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1933746aa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b611d11de4bb3" /><Relationship Type="http://schemas.openxmlformats.org/officeDocument/2006/relationships/theme" Target="/ppt/slideMasters/theme/theme1.xml" Id="R0df34a5bbcca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b611d11de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20f5020a6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8cb929144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e31a33a1b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0bac4b89849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6aff4b43f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e66f2c3e5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bfa4d196446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 JULIUSSEN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JULIUSSEN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35 039 319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JØRN ESKIL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Granveien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