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bb7210652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dd512db8b428b"/>
  </p:sldMasterIdLst>
  <p:sldIdLst>
    <p:sldId xmlns:r="http://schemas.openxmlformats.org/officeDocument/2006/relationships" id="256" r:id="Rccb656c28a26448f"/>
    <p:sldId xmlns:r="http://schemas.openxmlformats.org/officeDocument/2006/relationships" id="257" r:id="R8629dc90911d4253"/>
    <p:sldId xmlns:r="http://schemas.openxmlformats.org/officeDocument/2006/relationships" id="258" r:id="R6a265b7b1b234b62"/>
    <p:sldId xmlns:r="http://schemas.openxmlformats.org/officeDocument/2006/relationships" id="259" r:id="R3b0875f5f2ea4198"/>
    <p:sldId xmlns:r="http://schemas.openxmlformats.org/officeDocument/2006/relationships" id="260" r:id="Rcf5b9d3806a14875"/>
    <p:sldId xmlns:r="http://schemas.openxmlformats.org/officeDocument/2006/relationships" id="261" r:id="R1c1bdd15817f45fe"/>
    <p:sldId xmlns:r="http://schemas.openxmlformats.org/officeDocument/2006/relationships" id="262" r:id="R195e56f582c7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dd512db8b428b" /><Relationship Type="http://schemas.openxmlformats.org/officeDocument/2006/relationships/slide" Target="/ppt/slides/slide1.xml" Id="Rccb656c28a26448f" /><Relationship Type="http://schemas.openxmlformats.org/officeDocument/2006/relationships/slide" Target="/ppt/slides/slide2.xml" Id="R8629dc90911d4253" /><Relationship Type="http://schemas.openxmlformats.org/officeDocument/2006/relationships/slide" Target="/ppt/slides/slide3.xml" Id="R6a265b7b1b234b62" /><Relationship Type="http://schemas.openxmlformats.org/officeDocument/2006/relationships/slide" Target="/ppt/slides/slide4.xml" Id="R3b0875f5f2ea4198" /><Relationship Type="http://schemas.openxmlformats.org/officeDocument/2006/relationships/slide" Target="/ppt/slides/slide5.xml" Id="Rcf5b9d3806a14875" /><Relationship Type="http://schemas.openxmlformats.org/officeDocument/2006/relationships/slide" Target="/ppt/slides/slide6.xml" Id="R1c1bdd15817f45fe" /><Relationship Type="http://schemas.openxmlformats.org/officeDocument/2006/relationships/slide" Target="/ppt/slides/slide7.xml" Id="R195e56f582c7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a8a08ff2a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b9bfb7d01471f" /><Relationship Type="http://schemas.openxmlformats.org/officeDocument/2006/relationships/theme" Target="/ppt/slideMasters/theme/theme1.xml" Id="R7c3d9f61bc05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b9bfb7d01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3573689fd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0c7c48ebe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933d742d745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e96fcbeac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88792ce12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4512fbd554b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b5842759e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LUNDEKVAM COLIN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