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3f623078f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2b9a1a0d354a8a"/>
  </p:sldMasterIdLst>
  <p:sldIdLst>
    <p:sldId xmlns:r="http://schemas.openxmlformats.org/officeDocument/2006/relationships" id="256" r:id="R736e65670fac4b5f"/>
    <p:sldId xmlns:r="http://schemas.openxmlformats.org/officeDocument/2006/relationships" id="257" r:id="Rb8bb233fdf5843e3"/>
    <p:sldId xmlns:r="http://schemas.openxmlformats.org/officeDocument/2006/relationships" id="258" r:id="R5885ad28028b4ba6"/>
    <p:sldId xmlns:r="http://schemas.openxmlformats.org/officeDocument/2006/relationships" id="259" r:id="Re8f06e0481534cc9"/>
    <p:sldId xmlns:r="http://schemas.openxmlformats.org/officeDocument/2006/relationships" id="260" r:id="Rcdc789ec1beb439a"/>
    <p:sldId xmlns:r="http://schemas.openxmlformats.org/officeDocument/2006/relationships" id="261" r:id="Rd4b01505d5394598"/>
    <p:sldId xmlns:r="http://schemas.openxmlformats.org/officeDocument/2006/relationships" id="262" r:id="R82d164905fbd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b9a1a0d354a8a" /><Relationship Type="http://schemas.openxmlformats.org/officeDocument/2006/relationships/slide" Target="/ppt/slides/slide1.xml" Id="R736e65670fac4b5f" /><Relationship Type="http://schemas.openxmlformats.org/officeDocument/2006/relationships/slide" Target="/ppt/slides/slide2.xml" Id="Rb8bb233fdf5843e3" /><Relationship Type="http://schemas.openxmlformats.org/officeDocument/2006/relationships/slide" Target="/ppt/slides/slide3.xml" Id="R5885ad28028b4ba6" /><Relationship Type="http://schemas.openxmlformats.org/officeDocument/2006/relationships/slide" Target="/ppt/slides/slide4.xml" Id="Re8f06e0481534cc9" /><Relationship Type="http://schemas.openxmlformats.org/officeDocument/2006/relationships/slide" Target="/ppt/slides/slide5.xml" Id="Rcdc789ec1beb439a" /><Relationship Type="http://schemas.openxmlformats.org/officeDocument/2006/relationships/slide" Target="/ppt/slides/slide6.xml" Id="Rd4b01505d5394598" /><Relationship Type="http://schemas.openxmlformats.org/officeDocument/2006/relationships/slide" Target="/ppt/slides/slide7.xml" Id="R82d164905fbd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a64607c99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3177fa141400c" /><Relationship Type="http://schemas.openxmlformats.org/officeDocument/2006/relationships/theme" Target="/ppt/slideMasters/theme/theme1.xml" Id="Rb678fee3b06e4e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3177fa141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84ededa0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6d92df915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ad8c9c4f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231d6f757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f42df0c2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f14bf685149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bdfe2cba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 RØNNINGEN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RØNNINGEN INVEST AS ble etablert [år] og holder til i Dalsbygda.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9 516 624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9 562 198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2552 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jongr@roros.net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991 213 600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