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c52643fb7f40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7660fd8b7845dd"/>
  </p:sldMasterIdLst>
  <p:sldIdLst>
    <p:sldId xmlns:r="http://schemas.openxmlformats.org/officeDocument/2006/relationships" id="256" r:id="R17e9476f04014b73"/>
    <p:sldId xmlns:r="http://schemas.openxmlformats.org/officeDocument/2006/relationships" id="257" r:id="Rbb84d832c75f447a"/>
    <p:sldId xmlns:r="http://schemas.openxmlformats.org/officeDocument/2006/relationships" id="258" r:id="Rda61b4c0f59044a1"/>
    <p:sldId xmlns:r="http://schemas.openxmlformats.org/officeDocument/2006/relationships" id="259" r:id="R48d7d867c6bb436b"/>
    <p:sldId xmlns:r="http://schemas.openxmlformats.org/officeDocument/2006/relationships" id="260" r:id="R01f3ef8e4cf549d7"/>
    <p:sldId xmlns:r="http://schemas.openxmlformats.org/officeDocument/2006/relationships" id="261" r:id="R2881685ffa5844ed"/>
    <p:sldId xmlns:r="http://schemas.openxmlformats.org/officeDocument/2006/relationships" id="262" r:id="Rbece141ef5654a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7660fd8b7845dd" /><Relationship Type="http://schemas.openxmlformats.org/officeDocument/2006/relationships/slide" Target="/ppt/slides/slide1.xml" Id="R17e9476f04014b73" /><Relationship Type="http://schemas.openxmlformats.org/officeDocument/2006/relationships/slide" Target="/ppt/slides/slide2.xml" Id="Rbb84d832c75f447a" /><Relationship Type="http://schemas.openxmlformats.org/officeDocument/2006/relationships/slide" Target="/ppt/slides/slide3.xml" Id="Rda61b4c0f59044a1" /><Relationship Type="http://schemas.openxmlformats.org/officeDocument/2006/relationships/slide" Target="/ppt/slides/slide4.xml" Id="R48d7d867c6bb436b" /><Relationship Type="http://schemas.openxmlformats.org/officeDocument/2006/relationships/slide" Target="/ppt/slides/slide5.xml" Id="R01f3ef8e4cf549d7" /><Relationship Type="http://schemas.openxmlformats.org/officeDocument/2006/relationships/slide" Target="/ppt/slides/slide6.xml" Id="R2881685ffa5844ed" /><Relationship Type="http://schemas.openxmlformats.org/officeDocument/2006/relationships/slide" Target="/ppt/slides/slide7.xml" Id="Rbece141ef5654a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9f6aab74dd4b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de65e1ce544ed" /><Relationship Type="http://schemas.openxmlformats.org/officeDocument/2006/relationships/theme" Target="/ppt/slideMasters/theme/theme1.xml" Id="R3add372bd8744c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ade65e1ce544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ac43c30084a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36b5f277f4b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4d12b7bb345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b44bd00114d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b49bf243643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f44892dc549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6f3b3f4d349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KPT INVEST AS ble etablert [år] og holder til i Rong.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9 755 723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9 755 723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PAUL TORSVIK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Blomåsen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5337 Rong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38 73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kptors@broadpark.no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991 241 558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