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62f3e96e6249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e8556565d44010"/>
  </p:sldMasterIdLst>
  <p:sldIdLst>
    <p:sldId xmlns:r="http://schemas.openxmlformats.org/officeDocument/2006/relationships" id="256" r:id="R374904b8bee84ab5"/>
    <p:sldId xmlns:r="http://schemas.openxmlformats.org/officeDocument/2006/relationships" id="257" r:id="Redad46a8f0a2400d"/>
    <p:sldId xmlns:r="http://schemas.openxmlformats.org/officeDocument/2006/relationships" id="258" r:id="Raa267d8903574328"/>
    <p:sldId xmlns:r="http://schemas.openxmlformats.org/officeDocument/2006/relationships" id="259" r:id="R20084964f4414cd3"/>
    <p:sldId xmlns:r="http://schemas.openxmlformats.org/officeDocument/2006/relationships" id="260" r:id="R3884775109444df3"/>
    <p:sldId xmlns:r="http://schemas.openxmlformats.org/officeDocument/2006/relationships" id="261" r:id="Rf19f8f7c596f4a9e"/>
    <p:sldId xmlns:r="http://schemas.openxmlformats.org/officeDocument/2006/relationships" id="262" r:id="R1a2db2b1bed346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8556565d44010" /><Relationship Type="http://schemas.openxmlformats.org/officeDocument/2006/relationships/slide" Target="/ppt/slides/slide1.xml" Id="R374904b8bee84ab5" /><Relationship Type="http://schemas.openxmlformats.org/officeDocument/2006/relationships/slide" Target="/ppt/slides/slide2.xml" Id="Redad46a8f0a2400d" /><Relationship Type="http://schemas.openxmlformats.org/officeDocument/2006/relationships/slide" Target="/ppt/slides/slide3.xml" Id="Raa267d8903574328" /><Relationship Type="http://schemas.openxmlformats.org/officeDocument/2006/relationships/slide" Target="/ppt/slides/slide4.xml" Id="R20084964f4414cd3" /><Relationship Type="http://schemas.openxmlformats.org/officeDocument/2006/relationships/slide" Target="/ppt/slides/slide5.xml" Id="R3884775109444df3" /><Relationship Type="http://schemas.openxmlformats.org/officeDocument/2006/relationships/slide" Target="/ppt/slides/slide6.xml" Id="Rf19f8f7c596f4a9e" /><Relationship Type="http://schemas.openxmlformats.org/officeDocument/2006/relationships/slide" Target="/ppt/slides/slide7.xml" Id="R1a2db2b1bed346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7824cf35840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608ab713a4e6b" /><Relationship Type="http://schemas.openxmlformats.org/officeDocument/2006/relationships/theme" Target="/ppt/slideMasters/theme/theme1.xml" Id="R416cc09ef4c842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2608ab713a4e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64fcab1e844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2ca8a3d2f45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2851325704a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4b254573d46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42438465d46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cd554a0124d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cc87e8b2048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−9 954 275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−12 325 872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−157 515 655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1 609 094 762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1 633 330 665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 –  92,7 %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TERE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66773100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991 248 668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