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6529bdfe1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83609a509426a"/>
  </p:sldMasterIdLst>
  <p:sldIdLst>
    <p:sldId xmlns:r="http://schemas.openxmlformats.org/officeDocument/2006/relationships" id="256" r:id="Re14341b059ef4af9"/>
    <p:sldId xmlns:r="http://schemas.openxmlformats.org/officeDocument/2006/relationships" id="257" r:id="Rc9120063cc504402"/>
    <p:sldId xmlns:r="http://schemas.openxmlformats.org/officeDocument/2006/relationships" id="258" r:id="R841bd5cc6a5a4ca9"/>
    <p:sldId xmlns:r="http://schemas.openxmlformats.org/officeDocument/2006/relationships" id="259" r:id="R585e8e0c762f4074"/>
    <p:sldId xmlns:r="http://schemas.openxmlformats.org/officeDocument/2006/relationships" id="260" r:id="Rb8978a9f89744c96"/>
    <p:sldId xmlns:r="http://schemas.openxmlformats.org/officeDocument/2006/relationships" id="261" r:id="R7e255f025ffa44a6"/>
    <p:sldId xmlns:r="http://schemas.openxmlformats.org/officeDocument/2006/relationships" id="262" r:id="R977c3ed1d9c6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83609a509426a" /><Relationship Type="http://schemas.openxmlformats.org/officeDocument/2006/relationships/slide" Target="/ppt/slides/slide1.xml" Id="Re14341b059ef4af9" /><Relationship Type="http://schemas.openxmlformats.org/officeDocument/2006/relationships/slide" Target="/ppt/slides/slide2.xml" Id="Rc9120063cc504402" /><Relationship Type="http://schemas.openxmlformats.org/officeDocument/2006/relationships/slide" Target="/ppt/slides/slide3.xml" Id="R841bd5cc6a5a4ca9" /><Relationship Type="http://schemas.openxmlformats.org/officeDocument/2006/relationships/slide" Target="/ppt/slides/slide4.xml" Id="R585e8e0c762f4074" /><Relationship Type="http://schemas.openxmlformats.org/officeDocument/2006/relationships/slide" Target="/ppt/slides/slide5.xml" Id="Rb8978a9f89744c96" /><Relationship Type="http://schemas.openxmlformats.org/officeDocument/2006/relationships/slide" Target="/ppt/slides/slide6.xml" Id="R7e255f025ffa44a6" /><Relationship Type="http://schemas.openxmlformats.org/officeDocument/2006/relationships/slide" Target="/ppt/slides/slide7.xml" Id="R977c3ed1d9c6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285204d82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6dd58fe2e448f" /><Relationship Type="http://schemas.openxmlformats.org/officeDocument/2006/relationships/theme" Target="/ppt/slideMasters/theme/theme1.xml" Id="R1001e707aa78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6dd58fe2e44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95cc28650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8eac34ebe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a2f895ad046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c67966d13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ba5dca97c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d7e6f5dab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5d0c485ca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Y-BIN INTERNATIONAL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Y-BIN INTERNATIONAL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4 523 440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4 781 186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15 458 301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CORNELIUS HÄUSLER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Apalstien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