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c4a410098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a0493d1904f0d"/>
  </p:sldMasterIdLst>
  <p:sldIdLst>
    <p:sldId xmlns:r="http://schemas.openxmlformats.org/officeDocument/2006/relationships" id="256" r:id="R20473b436bc74395"/>
    <p:sldId xmlns:r="http://schemas.openxmlformats.org/officeDocument/2006/relationships" id="257" r:id="R96c2a629cbe54ccf"/>
    <p:sldId xmlns:r="http://schemas.openxmlformats.org/officeDocument/2006/relationships" id="258" r:id="Ra725bf0059c64891"/>
    <p:sldId xmlns:r="http://schemas.openxmlformats.org/officeDocument/2006/relationships" id="259" r:id="Rc6ae2a44de204707"/>
    <p:sldId xmlns:r="http://schemas.openxmlformats.org/officeDocument/2006/relationships" id="260" r:id="R0967cf82ebe34cef"/>
    <p:sldId xmlns:r="http://schemas.openxmlformats.org/officeDocument/2006/relationships" id="261" r:id="Rc1141d080bf84d21"/>
    <p:sldId xmlns:r="http://schemas.openxmlformats.org/officeDocument/2006/relationships" id="262" r:id="R976197b6a0af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a0493d1904f0d" /><Relationship Type="http://schemas.openxmlformats.org/officeDocument/2006/relationships/slide" Target="/ppt/slides/slide1.xml" Id="R20473b436bc74395" /><Relationship Type="http://schemas.openxmlformats.org/officeDocument/2006/relationships/slide" Target="/ppt/slides/slide2.xml" Id="R96c2a629cbe54ccf" /><Relationship Type="http://schemas.openxmlformats.org/officeDocument/2006/relationships/slide" Target="/ppt/slides/slide3.xml" Id="Ra725bf0059c64891" /><Relationship Type="http://schemas.openxmlformats.org/officeDocument/2006/relationships/slide" Target="/ppt/slides/slide4.xml" Id="Rc6ae2a44de204707" /><Relationship Type="http://schemas.openxmlformats.org/officeDocument/2006/relationships/slide" Target="/ppt/slides/slide5.xml" Id="R0967cf82ebe34cef" /><Relationship Type="http://schemas.openxmlformats.org/officeDocument/2006/relationships/slide" Target="/ppt/slides/slide6.xml" Id="Rc1141d080bf84d21" /><Relationship Type="http://schemas.openxmlformats.org/officeDocument/2006/relationships/slide" Target="/ppt/slides/slide7.xml" Id="R976197b6a0af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115eda957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1dd008b85453e" /><Relationship Type="http://schemas.openxmlformats.org/officeDocument/2006/relationships/theme" Target="/ppt/slideMasters/theme/theme1.xml" Id="R2a0b3fbb24ad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1dd008b85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311b9efc1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6246c5ce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d395d4233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115f7ddb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81b55f90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42826b234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0071b82a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