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673ee1cec7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7c5aae7e74a55"/>
  </p:sldMasterIdLst>
  <p:sldIdLst>
    <p:sldId xmlns:r="http://schemas.openxmlformats.org/officeDocument/2006/relationships" id="256" r:id="R45d96b56263147db"/>
    <p:sldId xmlns:r="http://schemas.openxmlformats.org/officeDocument/2006/relationships" id="257" r:id="Rb73c7bc9365140aa"/>
    <p:sldId xmlns:r="http://schemas.openxmlformats.org/officeDocument/2006/relationships" id="258" r:id="R4419cf0b21544659"/>
    <p:sldId xmlns:r="http://schemas.openxmlformats.org/officeDocument/2006/relationships" id="259" r:id="Rdb50484f06ae433a"/>
    <p:sldId xmlns:r="http://schemas.openxmlformats.org/officeDocument/2006/relationships" id="260" r:id="R66645ff2c1324b66"/>
    <p:sldId xmlns:r="http://schemas.openxmlformats.org/officeDocument/2006/relationships" id="261" r:id="R033f4763243e4520"/>
    <p:sldId xmlns:r="http://schemas.openxmlformats.org/officeDocument/2006/relationships" id="262" r:id="R6cbe8d97f97647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7c5aae7e74a55" /><Relationship Type="http://schemas.openxmlformats.org/officeDocument/2006/relationships/slide" Target="/ppt/slides/slide1.xml" Id="R45d96b56263147db" /><Relationship Type="http://schemas.openxmlformats.org/officeDocument/2006/relationships/slide" Target="/ppt/slides/slide2.xml" Id="Rb73c7bc9365140aa" /><Relationship Type="http://schemas.openxmlformats.org/officeDocument/2006/relationships/slide" Target="/ppt/slides/slide3.xml" Id="R4419cf0b21544659" /><Relationship Type="http://schemas.openxmlformats.org/officeDocument/2006/relationships/slide" Target="/ppt/slides/slide4.xml" Id="Rdb50484f06ae433a" /><Relationship Type="http://schemas.openxmlformats.org/officeDocument/2006/relationships/slide" Target="/ppt/slides/slide5.xml" Id="R66645ff2c1324b66" /><Relationship Type="http://schemas.openxmlformats.org/officeDocument/2006/relationships/slide" Target="/ppt/slides/slide6.xml" Id="R033f4763243e4520" /><Relationship Type="http://schemas.openxmlformats.org/officeDocument/2006/relationships/slide" Target="/ppt/slides/slide7.xml" Id="R6cbe8d97f97647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9c1ae1a35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585f78bb94a52" /><Relationship Type="http://schemas.openxmlformats.org/officeDocument/2006/relationships/theme" Target="/ppt/slideMasters/theme/theme1.xml" Id="R0da90da91cb3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585f78bb9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6a8b67a4d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f4ea87d3f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1800bc278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bc96f86ba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d015322a644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12a3933f549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1ed81ba8c4e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MOSENGTRØA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MOSENGTRØA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1 357 371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1 685 084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MELI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49 70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MOSENGTRØA AS</a:t>
            </a:r>
          </a:p>
        </p:txBody>
      </p:sp>
    </p:spTree>
  </p:cSld>
  <p:clrMapOvr>
    <a:masterClrMapping xmlns:a="http://schemas.openxmlformats.org/drawingml/2006/main"/>
  </p:clrMapOvr>
</p:sld>
</file>