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1c7d2a63e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df15668e24108"/>
  </p:sldMasterIdLst>
  <p:sldIdLst>
    <p:sldId xmlns:r="http://schemas.openxmlformats.org/officeDocument/2006/relationships" id="256" r:id="Rb59487e5158f408d"/>
    <p:sldId xmlns:r="http://schemas.openxmlformats.org/officeDocument/2006/relationships" id="257" r:id="Rd50a14b38ab64709"/>
    <p:sldId xmlns:r="http://schemas.openxmlformats.org/officeDocument/2006/relationships" id="258" r:id="Rf2520bcdae9e42fe"/>
    <p:sldId xmlns:r="http://schemas.openxmlformats.org/officeDocument/2006/relationships" id="259" r:id="R23a9775cd24c48f8"/>
    <p:sldId xmlns:r="http://schemas.openxmlformats.org/officeDocument/2006/relationships" id="260" r:id="R3c0e49ef19524e34"/>
    <p:sldId xmlns:r="http://schemas.openxmlformats.org/officeDocument/2006/relationships" id="261" r:id="Reb52489c3a4a4a18"/>
    <p:sldId xmlns:r="http://schemas.openxmlformats.org/officeDocument/2006/relationships" id="262" r:id="R8872baab113f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df15668e24108" /><Relationship Type="http://schemas.openxmlformats.org/officeDocument/2006/relationships/slide" Target="/ppt/slides/slide1.xml" Id="Rb59487e5158f408d" /><Relationship Type="http://schemas.openxmlformats.org/officeDocument/2006/relationships/slide" Target="/ppt/slides/slide2.xml" Id="Rd50a14b38ab64709" /><Relationship Type="http://schemas.openxmlformats.org/officeDocument/2006/relationships/slide" Target="/ppt/slides/slide3.xml" Id="Rf2520bcdae9e42fe" /><Relationship Type="http://schemas.openxmlformats.org/officeDocument/2006/relationships/slide" Target="/ppt/slides/slide4.xml" Id="R23a9775cd24c48f8" /><Relationship Type="http://schemas.openxmlformats.org/officeDocument/2006/relationships/slide" Target="/ppt/slides/slide5.xml" Id="R3c0e49ef19524e34" /><Relationship Type="http://schemas.openxmlformats.org/officeDocument/2006/relationships/slide" Target="/ppt/slides/slide6.xml" Id="Reb52489c3a4a4a18" /><Relationship Type="http://schemas.openxmlformats.org/officeDocument/2006/relationships/slide" Target="/ppt/slides/slide7.xml" Id="R8872baab113f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8f5cc6a82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66998710d4548" /><Relationship Type="http://schemas.openxmlformats.org/officeDocument/2006/relationships/theme" Target="/ppt/slideMasters/theme/theme1.xml" Id="R1f838054df29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66998710d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0af3f1058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c0f601707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1b4174eed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2c10ceb4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168b109c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6d29e593f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67fdc683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24 955 507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10 587 208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Regnskap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991 318 631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