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849e139dd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927c22cd749f9"/>
  </p:sldMasterIdLst>
  <p:sldIdLst>
    <p:sldId xmlns:r="http://schemas.openxmlformats.org/officeDocument/2006/relationships" id="256" r:id="R2fc50ea65c99486d"/>
    <p:sldId xmlns:r="http://schemas.openxmlformats.org/officeDocument/2006/relationships" id="257" r:id="Rc70422cdfdc14d3a"/>
    <p:sldId xmlns:r="http://schemas.openxmlformats.org/officeDocument/2006/relationships" id="258" r:id="Rbd1bf5f18a1f4c1c"/>
    <p:sldId xmlns:r="http://schemas.openxmlformats.org/officeDocument/2006/relationships" id="259" r:id="R52996da2cda24bb2"/>
    <p:sldId xmlns:r="http://schemas.openxmlformats.org/officeDocument/2006/relationships" id="260" r:id="Rb7511d2d75d8450e"/>
    <p:sldId xmlns:r="http://schemas.openxmlformats.org/officeDocument/2006/relationships" id="261" r:id="Rb7211e2d8fe24606"/>
    <p:sldId xmlns:r="http://schemas.openxmlformats.org/officeDocument/2006/relationships" id="262" r:id="R63034764edea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927c22cd749f9" /><Relationship Type="http://schemas.openxmlformats.org/officeDocument/2006/relationships/slide" Target="/ppt/slides/slide1.xml" Id="R2fc50ea65c99486d" /><Relationship Type="http://schemas.openxmlformats.org/officeDocument/2006/relationships/slide" Target="/ppt/slides/slide2.xml" Id="Rc70422cdfdc14d3a" /><Relationship Type="http://schemas.openxmlformats.org/officeDocument/2006/relationships/slide" Target="/ppt/slides/slide3.xml" Id="Rbd1bf5f18a1f4c1c" /><Relationship Type="http://schemas.openxmlformats.org/officeDocument/2006/relationships/slide" Target="/ppt/slides/slide4.xml" Id="R52996da2cda24bb2" /><Relationship Type="http://schemas.openxmlformats.org/officeDocument/2006/relationships/slide" Target="/ppt/slides/slide5.xml" Id="Rb7511d2d75d8450e" /><Relationship Type="http://schemas.openxmlformats.org/officeDocument/2006/relationships/slide" Target="/ppt/slides/slide6.xml" Id="Rb7211e2d8fe24606" /><Relationship Type="http://schemas.openxmlformats.org/officeDocument/2006/relationships/slide" Target="/ppt/slides/slide7.xml" Id="R63034764edea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d3948ac7b42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e839ef57d47a8" /><Relationship Type="http://schemas.openxmlformats.org/officeDocument/2006/relationships/theme" Target="/ppt/slideMasters/theme/theme1.xml" Id="Rd97429f0abb4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e839ef57d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948e6575e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5bd29d84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ef3291320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df6a532a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cd947b8b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989b27e6b42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5f31592ea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23 499 941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9 140 542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PESOM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LEDSTEN HEGE LYSEBO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HVITSTEIN ANETTE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991 324 399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