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745b9b898040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37f1c165814015"/>
  </p:sldMasterIdLst>
  <p:sldIdLst>
    <p:sldId xmlns:r="http://schemas.openxmlformats.org/officeDocument/2006/relationships" id="256" r:id="R3584fba441d04f8b"/>
    <p:sldId xmlns:r="http://schemas.openxmlformats.org/officeDocument/2006/relationships" id="257" r:id="R4f55d06b7bc94653"/>
    <p:sldId xmlns:r="http://schemas.openxmlformats.org/officeDocument/2006/relationships" id="258" r:id="Rfd57ba4f5b064b98"/>
    <p:sldId xmlns:r="http://schemas.openxmlformats.org/officeDocument/2006/relationships" id="259" r:id="Ra59ee649f1bc4015"/>
    <p:sldId xmlns:r="http://schemas.openxmlformats.org/officeDocument/2006/relationships" id="260" r:id="R129c5a7f0b3346f4"/>
    <p:sldId xmlns:r="http://schemas.openxmlformats.org/officeDocument/2006/relationships" id="261" r:id="R891ae886a4164e7d"/>
    <p:sldId xmlns:r="http://schemas.openxmlformats.org/officeDocument/2006/relationships" id="262" r:id="R44dea73b4f0341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7f1c165814015" /><Relationship Type="http://schemas.openxmlformats.org/officeDocument/2006/relationships/slide" Target="/ppt/slides/slide1.xml" Id="R3584fba441d04f8b" /><Relationship Type="http://schemas.openxmlformats.org/officeDocument/2006/relationships/slide" Target="/ppt/slides/slide2.xml" Id="R4f55d06b7bc94653" /><Relationship Type="http://schemas.openxmlformats.org/officeDocument/2006/relationships/slide" Target="/ppt/slides/slide3.xml" Id="Rfd57ba4f5b064b98" /><Relationship Type="http://schemas.openxmlformats.org/officeDocument/2006/relationships/slide" Target="/ppt/slides/slide4.xml" Id="Ra59ee649f1bc4015" /><Relationship Type="http://schemas.openxmlformats.org/officeDocument/2006/relationships/slide" Target="/ppt/slides/slide5.xml" Id="R129c5a7f0b3346f4" /><Relationship Type="http://schemas.openxmlformats.org/officeDocument/2006/relationships/slide" Target="/ppt/slides/slide6.xml" Id="R891ae886a4164e7d" /><Relationship Type="http://schemas.openxmlformats.org/officeDocument/2006/relationships/slide" Target="/ppt/slides/slide7.xml" Id="R44dea73b4f0341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589297563047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67a9808b042e4" /><Relationship Type="http://schemas.openxmlformats.org/officeDocument/2006/relationships/theme" Target="/ppt/slideMasters/theme/theme1.xml" Id="Rb9b0e12ddb2f4e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567a9808b042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b7202ebe54e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1418b39e749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fe0e60e4f45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39928fcb344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683cb914a45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f8777eeb84a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cf0d9e1f343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VITO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VITO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8 400 596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1 349 021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1 046 921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1 150 509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3 819 483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TAH-HOLDING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Kartheia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991 331 573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REGNSKAP AS</a:t>
            </a:r>
          </a:p>
        </p:txBody>
      </p:sp>
    </p:spTree>
  </p:cSld>
  <p:clrMapOvr>
    <a:masterClrMapping xmlns:a="http://schemas.openxmlformats.org/drawingml/2006/main"/>
  </p:clrMapOvr>
</p:sld>
</file>