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4b4dd779354c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e1736c761c4745"/>
  </p:sldMasterIdLst>
  <p:sldIdLst>
    <p:sldId xmlns:r="http://schemas.openxmlformats.org/officeDocument/2006/relationships" id="256" r:id="Re4aed482a2494c6c"/>
    <p:sldId xmlns:r="http://schemas.openxmlformats.org/officeDocument/2006/relationships" id="257" r:id="R4ca806b731f44c50"/>
    <p:sldId xmlns:r="http://schemas.openxmlformats.org/officeDocument/2006/relationships" id="258" r:id="Rcf051110e68e468d"/>
    <p:sldId xmlns:r="http://schemas.openxmlformats.org/officeDocument/2006/relationships" id="259" r:id="Rafc9b5b64b684cca"/>
    <p:sldId xmlns:r="http://schemas.openxmlformats.org/officeDocument/2006/relationships" id="260" r:id="R00e4d6f46dbd427b"/>
    <p:sldId xmlns:r="http://schemas.openxmlformats.org/officeDocument/2006/relationships" id="261" r:id="R732b29ec0bc54633"/>
    <p:sldId xmlns:r="http://schemas.openxmlformats.org/officeDocument/2006/relationships" id="262" r:id="Rf109410eba0b45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e1736c761c4745" /><Relationship Type="http://schemas.openxmlformats.org/officeDocument/2006/relationships/slide" Target="/ppt/slides/slide1.xml" Id="Re4aed482a2494c6c" /><Relationship Type="http://schemas.openxmlformats.org/officeDocument/2006/relationships/slide" Target="/ppt/slides/slide2.xml" Id="R4ca806b731f44c50" /><Relationship Type="http://schemas.openxmlformats.org/officeDocument/2006/relationships/slide" Target="/ppt/slides/slide3.xml" Id="Rcf051110e68e468d" /><Relationship Type="http://schemas.openxmlformats.org/officeDocument/2006/relationships/slide" Target="/ppt/slides/slide4.xml" Id="Rafc9b5b64b684cca" /><Relationship Type="http://schemas.openxmlformats.org/officeDocument/2006/relationships/slide" Target="/ppt/slides/slide5.xml" Id="R00e4d6f46dbd427b" /><Relationship Type="http://schemas.openxmlformats.org/officeDocument/2006/relationships/slide" Target="/ppt/slides/slide6.xml" Id="R732b29ec0bc54633" /><Relationship Type="http://schemas.openxmlformats.org/officeDocument/2006/relationships/slide" Target="/ppt/slides/slide7.xml" Id="Rf109410eba0b45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116817b28149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820deeee44580" /><Relationship Type="http://schemas.openxmlformats.org/officeDocument/2006/relationships/theme" Target="/ppt/slideMasters/theme/theme1.xml" Id="R5eb0ce97014943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9820deeee445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1e5bcfd384e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becc6d7c344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2b21f69d945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431d0c70648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e027e052741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3c6eb0d0946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4690fcb3344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GUNDESØ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GUNDESØ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GUNDESØ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GUNDESØ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GUNDESØ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GUNDESØ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−260 669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1 609 107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14 207 552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14 293 953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GUNDESØ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RUNAR GUNDESØ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ANDREAS GUNDESØ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EIDEM GUNDESØ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EIDEM GUNDESØ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GUNDESØ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Hartmanns vei 40A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991 380 930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GUNDESØ INVEST AS</a:t>
            </a:r>
          </a:p>
        </p:txBody>
      </p:sp>
    </p:spTree>
  </p:cSld>
  <p:clrMapOvr>
    <a:masterClrMapping xmlns:a="http://schemas.openxmlformats.org/drawingml/2006/main"/>
  </p:clrMapOvr>
</p:sld>
</file>