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3fb4bc44c46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0ffa912e1414e"/>
  </p:sldMasterIdLst>
  <p:sldIdLst>
    <p:sldId xmlns:r="http://schemas.openxmlformats.org/officeDocument/2006/relationships" id="256" r:id="R0798d8ef197549dc"/>
    <p:sldId xmlns:r="http://schemas.openxmlformats.org/officeDocument/2006/relationships" id="257" r:id="R4a7af95118aa480b"/>
    <p:sldId xmlns:r="http://schemas.openxmlformats.org/officeDocument/2006/relationships" id="258" r:id="R9008933c9afb4f3a"/>
    <p:sldId xmlns:r="http://schemas.openxmlformats.org/officeDocument/2006/relationships" id="259" r:id="Rb5c660decbd24530"/>
    <p:sldId xmlns:r="http://schemas.openxmlformats.org/officeDocument/2006/relationships" id="260" r:id="R55287243e9fa48f4"/>
    <p:sldId xmlns:r="http://schemas.openxmlformats.org/officeDocument/2006/relationships" id="261" r:id="Rb4dcee6abc8544a9"/>
    <p:sldId xmlns:r="http://schemas.openxmlformats.org/officeDocument/2006/relationships" id="262" r:id="R655dbfb05e78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0ffa912e1414e" /><Relationship Type="http://schemas.openxmlformats.org/officeDocument/2006/relationships/slide" Target="/ppt/slides/slide1.xml" Id="R0798d8ef197549dc" /><Relationship Type="http://schemas.openxmlformats.org/officeDocument/2006/relationships/slide" Target="/ppt/slides/slide2.xml" Id="R4a7af95118aa480b" /><Relationship Type="http://schemas.openxmlformats.org/officeDocument/2006/relationships/slide" Target="/ppt/slides/slide3.xml" Id="R9008933c9afb4f3a" /><Relationship Type="http://schemas.openxmlformats.org/officeDocument/2006/relationships/slide" Target="/ppt/slides/slide4.xml" Id="Rb5c660decbd24530" /><Relationship Type="http://schemas.openxmlformats.org/officeDocument/2006/relationships/slide" Target="/ppt/slides/slide5.xml" Id="R55287243e9fa48f4" /><Relationship Type="http://schemas.openxmlformats.org/officeDocument/2006/relationships/slide" Target="/ppt/slides/slide6.xml" Id="Rb4dcee6abc8544a9" /><Relationship Type="http://schemas.openxmlformats.org/officeDocument/2006/relationships/slide" Target="/ppt/slides/slide7.xml" Id="R655dbfb05e78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3713a1026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5ab12988447f5" /><Relationship Type="http://schemas.openxmlformats.org/officeDocument/2006/relationships/theme" Target="/ppt/slideMasters/theme/theme1.xml" Id="R2e92db589d04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5ab12988447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ec0abe582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3cda8ab03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09d111b1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4684a09ae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fe29ffba2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0d26f3585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9e69d5922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K.T. BRØVIG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K.T. BRØVIG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22 908 948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45 721 969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62 875 881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VIGDIS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Tørres Kristian Brøvig, Nodenesveien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