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665e4825b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b65444463465c"/>
  </p:sldMasterIdLst>
  <p:sldIdLst>
    <p:sldId xmlns:r="http://schemas.openxmlformats.org/officeDocument/2006/relationships" id="256" r:id="R3e5be3b163e747e3"/>
    <p:sldId xmlns:r="http://schemas.openxmlformats.org/officeDocument/2006/relationships" id="257" r:id="R4865add8468f4871"/>
    <p:sldId xmlns:r="http://schemas.openxmlformats.org/officeDocument/2006/relationships" id="258" r:id="Rc6189c6a2f524bb8"/>
    <p:sldId xmlns:r="http://schemas.openxmlformats.org/officeDocument/2006/relationships" id="259" r:id="R73c0282edcf04aaa"/>
    <p:sldId xmlns:r="http://schemas.openxmlformats.org/officeDocument/2006/relationships" id="260" r:id="Re19a71f9d9044101"/>
    <p:sldId xmlns:r="http://schemas.openxmlformats.org/officeDocument/2006/relationships" id="261" r:id="Rda1fbebdaecd46f9"/>
    <p:sldId xmlns:r="http://schemas.openxmlformats.org/officeDocument/2006/relationships" id="262" r:id="Rfab6488fbda1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b65444463465c" /><Relationship Type="http://schemas.openxmlformats.org/officeDocument/2006/relationships/slide" Target="/ppt/slides/slide1.xml" Id="R3e5be3b163e747e3" /><Relationship Type="http://schemas.openxmlformats.org/officeDocument/2006/relationships/slide" Target="/ppt/slides/slide2.xml" Id="R4865add8468f4871" /><Relationship Type="http://schemas.openxmlformats.org/officeDocument/2006/relationships/slide" Target="/ppt/slides/slide3.xml" Id="Rc6189c6a2f524bb8" /><Relationship Type="http://schemas.openxmlformats.org/officeDocument/2006/relationships/slide" Target="/ppt/slides/slide4.xml" Id="R73c0282edcf04aaa" /><Relationship Type="http://schemas.openxmlformats.org/officeDocument/2006/relationships/slide" Target="/ppt/slides/slide5.xml" Id="Re19a71f9d9044101" /><Relationship Type="http://schemas.openxmlformats.org/officeDocument/2006/relationships/slide" Target="/ppt/slides/slide6.xml" Id="Rda1fbebdaecd46f9" /><Relationship Type="http://schemas.openxmlformats.org/officeDocument/2006/relationships/slide" Target="/ppt/slides/slide7.xml" Id="Rfab6488fbda1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2d6e02aba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5508dc44342dd" /><Relationship Type="http://schemas.openxmlformats.org/officeDocument/2006/relationships/theme" Target="/ppt/slideMasters/theme/theme1.xml" Id="R272752f0e689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c5508dc443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afcd10b32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9e643dc9d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ecc9b3b4a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01fe8a553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021af9e8c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f084d1373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80d7bd9c148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LYTOMT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LYTOMT REVISJON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4 530 759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2 942 189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9 876 297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LYTOMT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Bekkestuveien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991 404 066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