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e82ae778c541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91c52332d2434d"/>
  </p:sldMasterIdLst>
  <p:sldIdLst>
    <p:sldId xmlns:r="http://schemas.openxmlformats.org/officeDocument/2006/relationships" id="256" r:id="R72ac6c014f194438"/>
    <p:sldId xmlns:r="http://schemas.openxmlformats.org/officeDocument/2006/relationships" id="257" r:id="R25d2361d3b474851"/>
    <p:sldId xmlns:r="http://schemas.openxmlformats.org/officeDocument/2006/relationships" id="258" r:id="R5b473e52197d4e5c"/>
    <p:sldId xmlns:r="http://schemas.openxmlformats.org/officeDocument/2006/relationships" id="259" r:id="R380edb6d70414607"/>
    <p:sldId xmlns:r="http://schemas.openxmlformats.org/officeDocument/2006/relationships" id="260" r:id="Re95c32651493461a"/>
    <p:sldId xmlns:r="http://schemas.openxmlformats.org/officeDocument/2006/relationships" id="261" r:id="Re84c54f598d24168"/>
    <p:sldId xmlns:r="http://schemas.openxmlformats.org/officeDocument/2006/relationships" id="262" r:id="Rc23321b676204d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91c52332d2434d" /><Relationship Type="http://schemas.openxmlformats.org/officeDocument/2006/relationships/slide" Target="/ppt/slides/slide1.xml" Id="R72ac6c014f194438" /><Relationship Type="http://schemas.openxmlformats.org/officeDocument/2006/relationships/slide" Target="/ppt/slides/slide2.xml" Id="R25d2361d3b474851" /><Relationship Type="http://schemas.openxmlformats.org/officeDocument/2006/relationships/slide" Target="/ppt/slides/slide3.xml" Id="R5b473e52197d4e5c" /><Relationship Type="http://schemas.openxmlformats.org/officeDocument/2006/relationships/slide" Target="/ppt/slides/slide4.xml" Id="R380edb6d70414607" /><Relationship Type="http://schemas.openxmlformats.org/officeDocument/2006/relationships/slide" Target="/ppt/slides/slide5.xml" Id="Re95c32651493461a" /><Relationship Type="http://schemas.openxmlformats.org/officeDocument/2006/relationships/slide" Target="/ppt/slides/slide6.xml" Id="Re84c54f598d24168" /><Relationship Type="http://schemas.openxmlformats.org/officeDocument/2006/relationships/slide" Target="/ppt/slides/slide7.xml" Id="Rc23321b676204d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d2f6fc033b4c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e98a149c54cfd" /><Relationship Type="http://schemas.openxmlformats.org/officeDocument/2006/relationships/theme" Target="/ppt/slideMasters/theme/theme1.xml" Id="R140e8e2a84c248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9e98a149c54c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b31c5a0e449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49ea3d9bf4d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58a05016a4f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46aaaffbc43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4015808be45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84b6077c541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72ae96f3347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5 871 029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2 301 612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1 843 195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4 539 577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5 793 986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HANS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82 96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991 445 668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