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35fb1fc67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232e23c294783"/>
  </p:sldMasterIdLst>
  <p:sldIdLst>
    <p:sldId xmlns:r="http://schemas.openxmlformats.org/officeDocument/2006/relationships" id="256" r:id="Rcb2a1f848aad4490"/>
    <p:sldId xmlns:r="http://schemas.openxmlformats.org/officeDocument/2006/relationships" id="257" r:id="Rf13d608f72df4ce8"/>
    <p:sldId xmlns:r="http://schemas.openxmlformats.org/officeDocument/2006/relationships" id="258" r:id="R2c6c96f565154728"/>
    <p:sldId xmlns:r="http://schemas.openxmlformats.org/officeDocument/2006/relationships" id="259" r:id="R33d2027f28314905"/>
    <p:sldId xmlns:r="http://schemas.openxmlformats.org/officeDocument/2006/relationships" id="260" r:id="R440af4867d264e4e"/>
    <p:sldId xmlns:r="http://schemas.openxmlformats.org/officeDocument/2006/relationships" id="261" r:id="R85fbc5e7419b4e7f"/>
    <p:sldId xmlns:r="http://schemas.openxmlformats.org/officeDocument/2006/relationships" id="262" r:id="Rbedc2b27583c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232e23c294783" /><Relationship Type="http://schemas.openxmlformats.org/officeDocument/2006/relationships/slide" Target="/ppt/slides/slide1.xml" Id="Rcb2a1f848aad4490" /><Relationship Type="http://schemas.openxmlformats.org/officeDocument/2006/relationships/slide" Target="/ppt/slides/slide2.xml" Id="Rf13d608f72df4ce8" /><Relationship Type="http://schemas.openxmlformats.org/officeDocument/2006/relationships/slide" Target="/ppt/slides/slide3.xml" Id="R2c6c96f565154728" /><Relationship Type="http://schemas.openxmlformats.org/officeDocument/2006/relationships/slide" Target="/ppt/slides/slide4.xml" Id="R33d2027f28314905" /><Relationship Type="http://schemas.openxmlformats.org/officeDocument/2006/relationships/slide" Target="/ppt/slides/slide5.xml" Id="R440af4867d264e4e" /><Relationship Type="http://schemas.openxmlformats.org/officeDocument/2006/relationships/slide" Target="/ppt/slides/slide6.xml" Id="R85fbc5e7419b4e7f" /><Relationship Type="http://schemas.openxmlformats.org/officeDocument/2006/relationships/slide" Target="/ppt/slides/slide7.xml" Id="Rbedc2b27583c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334591b42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ef40baa3645bc" /><Relationship Type="http://schemas.openxmlformats.org/officeDocument/2006/relationships/theme" Target="/ppt/slideMasters/theme/theme1.xml" Id="Rc43b35bde61e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ef40baa36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9a312aa9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8d5b6acd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80bc57df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5b64b9d47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39cf6ba50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a17eda80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aea5a738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