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861068171e49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d302bb51e984bb8"/>
  </p:sldMasterIdLst>
  <p:sldIdLst>
    <p:sldId xmlns:r="http://schemas.openxmlformats.org/officeDocument/2006/relationships" id="256" r:id="Rce61b76d2f4f41d9"/>
    <p:sldId xmlns:r="http://schemas.openxmlformats.org/officeDocument/2006/relationships" id="257" r:id="R3c646fe3b43c49c2"/>
    <p:sldId xmlns:r="http://schemas.openxmlformats.org/officeDocument/2006/relationships" id="258" r:id="R37b04425c5ec4ba1"/>
    <p:sldId xmlns:r="http://schemas.openxmlformats.org/officeDocument/2006/relationships" id="259" r:id="R54934eceb9c2485f"/>
    <p:sldId xmlns:r="http://schemas.openxmlformats.org/officeDocument/2006/relationships" id="260" r:id="Rdcdfb6cfcb4e41a9"/>
    <p:sldId xmlns:r="http://schemas.openxmlformats.org/officeDocument/2006/relationships" id="261" r:id="R565dc6f7f5b5438a"/>
    <p:sldId xmlns:r="http://schemas.openxmlformats.org/officeDocument/2006/relationships" id="262" r:id="R0e316152d473480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302bb51e984bb8" /><Relationship Type="http://schemas.openxmlformats.org/officeDocument/2006/relationships/slide" Target="/ppt/slides/slide1.xml" Id="Rce61b76d2f4f41d9" /><Relationship Type="http://schemas.openxmlformats.org/officeDocument/2006/relationships/slide" Target="/ppt/slides/slide2.xml" Id="R3c646fe3b43c49c2" /><Relationship Type="http://schemas.openxmlformats.org/officeDocument/2006/relationships/slide" Target="/ppt/slides/slide3.xml" Id="R37b04425c5ec4ba1" /><Relationship Type="http://schemas.openxmlformats.org/officeDocument/2006/relationships/slide" Target="/ppt/slides/slide4.xml" Id="R54934eceb9c2485f" /><Relationship Type="http://schemas.openxmlformats.org/officeDocument/2006/relationships/slide" Target="/ppt/slides/slide5.xml" Id="Rdcdfb6cfcb4e41a9" /><Relationship Type="http://schemas.openxmlformats.org/officeDocument/2006/relationships/slide" Target="/ppt/slides/slide6.xml" Id="R565dc6f7f5b5438a" /><Relationship Type="http://schemas.openxmlformats.org/officeDocument/2006/relationships/slide" Target="/ppt/slides/slide7.xml" Id="R0e316152d473480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d02a0155184c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26bd91e02e4eb0" /><Relationship Type="http://schemas.openxmlformats.org/officeDocument/2006/relationships/theme" Target="/ppt/slideMasters/theme/theme1.xml" Id="R694998801fca46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d26bd91e02e4e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bcdbc97fdb4b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c56d4970345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0d07d0f44340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2eddda1b6649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9ccb44470e46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f45be0ef684f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bbb5721ba046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CIGALEP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CIGALEP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CIGALEP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CIGALEP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CIGALEP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CIGALEP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2 535 899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1 244 943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32 846 186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254 237 308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256 818 132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CIGALEP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 OLAV LUNDER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CIGALEP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Oscars gate 25A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991 499 768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CIGALEP AS</a:t>
            </a:r>
          </a:p>
        </p:txBody>
      </p:sp>
    </p:spTree>
  </p:cSld>
  <p:clrMapOvr>
    <a:masterClrMapping xmlns:a="http://schemas.openxmlformats.org/drawingml/2006/main"/>
  </p:clrMapOvr>
</p:sld>
</file>