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25c7c9a48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14e7c37ee4f00"/>
  </p:sldMasterIdLst>
  <p:sldIdLst>
    <p:sldId xmlns:r="http://schemas.openxmlformats.org/officeDocument/2006/relationships" id="256" r:id="R794bb6e5f3b14483"/>
    <p:sldId xmlns:r="http://schemas.openxmlformats.org/officeDocument/2006/relationships" id="257" r:id="R4761d1f356bc4660"/>
    <p:sldId xmlns:r="http://schemas.openxmlformats.org/officeDocument/2006/relationships" id="258" r:id="Rcc9df0e8a2654bf0"/>
    <p:sldId xmlns:r="http://schemas.openxmlformats.org/officeDocument/2006/relationships" id="259" r:id="Rb217574af8a9436b"/>
    <p:sldId xmlns:r="http://schemas.openxmlformats.org/officeDocument/2006/relationships" id="260" r:id="Rc71c0d68b8124a54"/>
    <p:sldId xmlns:r="http://schemas.openxmlformats.org/officeDocument/2006/relationships" id="261" r:id="R9e21ed40e03b4c19"/>
    <p:sldId xmlns:r="http://schemas.openxmlformats.org/officeDocument/2006/relationships" id="262" r:id="R067e622a263f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14e7c37ee4f00" /><Relationship Type="http://schemas.openxmlformats.org/officeDocument/2006/relationships/slide" Target="/ppt/slides/slide1.xml" Id="R794bb6e5f3b14483" /><Relationship Type="http://schemas.openxmlformats.org/officeDocument/2006/relationships/slide" Target="/ppt/slides/slide2.xml" Id="R4761d1f356bc4660" /><Relationship Type="http://schemas.openxmlformats.org/officeDocument/2006/relationships/slide" Target="/ppt/slides/slide3.xml" Id="Rcc9df0e8a2654bf0" /><Relationship Type="http://schemas.openxmlformats.org/officeDocument/2006/relationships/slide" Target="/ppt/slides/slide4.xml" Id="Rb217574af8a9436b" /><Relationship Type="http://schemas.openxmlformats.org/officeDocument/2006/relationships/slide" Target="/ppt/slides/slide5.xml" Id="Rc71c0d68b8124a54" /><Relationship Type="http://schemas.openxmlformats.org/officeDocument/2006/relationships/slide" Target="/ppt/slides/slide6.xml" Id="R9e21ed40e03b4c19" /><Relationship Type="http://schemas.openxmlformats.org/officeDocument/2006/relationships/slide" Target="/ppt/slides/slide7.xml" Id="R067e622a263f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0ba106406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08fc3b9d4c08" /><Relationship Type="http://schemas.openxmlformats.org/officeDocument/2006/relationships/theme" Target="/ppt/slideMasters/theme/theme1.xml" Id="R9d50760c60bb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908fc3b9d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b928da97e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e8bb8806f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7071f74d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e7b9292f2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5c6ee45f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65febb3b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c40f71d8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FRORUD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GRAVESERVICE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27 568 489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34 530 764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Elvestadveien 811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