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60f0ab02e43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0aaba64734527"/>
  </p:sldMasterIdLst>
  <p:sldIdLst>
    <p:sldId xmlns:r="http://schemas.openxmlformats.org/officeDocument/2006/relationships" id="256" r:id="R686b47de287142f6"/>
    <p:sldId xmlns:r="http://schemas.openxmlformats.org/officeDocument/2006/relationships" id="257" r:id="R125a149c100d46bd"/>
    <p:sldId xmlns:r="http://schemas.openxmlformats.org/officeDocument/2006/relationships" id="258" r:id="Ra5b10ec0a36049ed"/>
    <p:sldId xmlns:r="http://schemas.openxmlformats.org/officeDocument/2006/relationships" id="259" r:id="R982d4f11ca3b46a6"/>
    <p:sldId xmlns:r="http://schemas.openxmlformats.org/officeDocument/2006/relationships" id="260" r:id="R717cd29d3dc94d07"/>
    <p:sldId xmlns:r="http://schemas.openxmlformats.org/officeDocument/2006/relationships" id="261" r:id="R76fcdac2dbdc445b"/>
    <p:sldId xmlns:r="http://schemas.openxmlformats.org/officeDocument/2006/relationships" id="262" r:id="R988532055d4b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0aaba64734527" /><Relationship Type="http://schemas.openxmlformats.org/officeDocument/2006/relationships/slide" Target="/ppt/slides/slide1.xml" Id="R686b47de287142f6" /><Relationship Type="http://schemas.openxmlformats.org/officeDocument/2006/relationships/slide" Target="/ppt/slides/slide2.xml" Id="R125a149c100d46bd" /><Relationship Type="http://schemas.openxmlformats.org/officeDocument/2006/relationships/slide" Target="/ppt/slides/slide3.xml" Id="Ra5b10ec0a36049ed" /><Relationship Type="http://schemas.openxmlformats.org/officeDocument/2006/relationships/slide" Target="/ppt/slides/slide4.xml" Id="R982d4f11ca3b46a6" /><Relationship Type="http://schemas.openxmlformats.org/officeDocument/2006/relationships/slide" Target="/ppt/slides/slide5.xml" Id="R717cd29d3dc94d07" /><Relationship Type="http://schemas.openxmlformats.org/officeDocument/2006/relationships/slide" Target="/ppt/slides/slide6.xml" Id="R76fcdac2dbdc445b" /><Relationship Type="http://schemas.openxmlformats.org/officeDocument/2006/relationships/slide" Target="/ppt/slides/slide7.xml" Id="R988532055d4b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dfacc0208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a23acb60143d9" /><Relationship Type="http://schemas.openxmlformats.org/officeDocument/2006/relationships/theme" Target="/ppt/slideMasters/theme/theme1.xml" Id="Rf7994c61b4f0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a23acb601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6c61c7d5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7c4b8432e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a711faa8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dba8347b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3c7aa33c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e9eccfb93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38ceedcf6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RFM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4 693 884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45 686 413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45 802 971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Jørgensens vei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991 599 789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RFM INVEST AS</a:t>
            </a:r>
          </a:p>
        </p:txBody>
      </p:sp>
    </p:spTree>
  </p:cSld>
  <p:clrMapOvr>
    <a:masterClrMapping xmlns:a="http://schemas.openxmlformats.org/drawingml/2006/main"/>
  </p:clrMapOvr>
</p:sld>
</file>