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2dc9a4748b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ca564979df4d04"/>
  </p:sldMasterIdLst>
  <p:sldIdLst>
    <p:sldId xmlns:r="http://schemas.openxmlformats.org/officeDocument/2006/relationships" id="256" r:id="R09e1dfc30eaf416e"/>
    <p:sldId xmlns:r="http://schemas.openxmlformats.org/officeDocument/2006/relationships" id="257" r:id="R749bd24007b541ca"/>
    <p:sldId xmlns:r="http://schemas.openxmlformats.org/officeDocument/2006/relationships" id="258" r:id="R5f3be72e58984192"/>
    <p:sldId xmlns:r="http://schemas.openxmlformats.org/officeDocument/2006/relationships" id="259" r:id="R8c46a509dc9c4fb4"/>
    <p:sldId xmlns:r="http://schemas.openxmlformats.org/officeDocument/2006/relationships" id="260" r:id="R272e485fec4f4341"/>
    <p:sldId xmlns:r="http://schemas.openxmlformats.org/officeDocument/2006/relationships" id="261" r:id="R16e2fc7f1669439a"/>
    <p:sldId xmlns:r="http://schemas.openxmlformats.org/officeDocument/2006/relationships" id="262" r:id="R9f87544601e649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a564979df4d04" /><Relationship Type="http://schemas.openxmlformats.org/officeDocument/2006/relationships/slide" Target="/ppt/slides/slide1.xml" Id="R09e1dfc30eaf416e" /><Relationship Type="http://schemas.openxmlformats.org/officeDocument/2006/relationships/slide" Target="/ppt/slides/slide2.xml" Id="R749bd24007b541ca" /><Relationship Type="http://schemas.openxmlformats.org/officeDocument/2006/relationships/slide" Target="/ppt/slides/slide3.xml" Id="R5f3be72e58984192" /><Relationship Type="http://schemas.openxmlformats.org/officeDocument/2006/relationships/slide" Target="/ppt/slides/slide4.xml" Id="R8c46a509dc9c4fb4" /><Relationship Type="http://schemas.openxmlformats.org/officeDocument/2006/relationships/slide" Target="/ppt/slides/slide5.xml" Id="R272e485fec4f4341" /><Relationship Type="http://schemas.openxmlformats.org/officeDocument/2006/relationships/slide" Target="/ppt/slides/slide6.xml" Id="R16e2fc7f1669439a" /><Relationship Type="http://schemas.openxmlformats.org/officeDocument/2006/relationships/slide" Target="/ppt/slides/slide7.xml" Id="R9f87544601e649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cae603dfd6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2031f424f4242" /><Relationship Type="http://schemas.openxmlformats.org/officeDocument/2006/relationships/theme" Target="/ppt/slideMasters/theme/theme1.xml" Id="Rccd21df82a6e46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d2031f424f42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f2ccb9c5548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4a67af2ff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7175f1e56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f67ed627f4c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87e41ae87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32174dd4c44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a5add25fc4f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102 461 620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51 416 357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13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