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71c934e480740d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67db487dc14990"/>
  </p:sldMasterIdLst>
  <p:sldIdLst>
    <p:sldId xmlns:r="http://schemas.openxmlformats.org/officeDocument/2006/relationships" id="256" r:id="Rf34e552a58aa4b94"/>
    <p:sldId xmlns:r="http://schemas.openxmlformats.org/officeDocument/2006/relationships" id="257" r:id="Rd9c35ef060a04eb7"/>
    <p:sldId xmlns:r="http://schemas.openxmlformats.org/officeDocument/2006/relationships" id="258" r:id="R25adea7580c149dd"/>
    <p:sldId xmlns:r="http://schemas.openxmlformats.org/officeDocument/2006/relationships" id="259" r:id="R5cea951e3dec4a61"/>
    <p:sldId xmlns:r="http://schemas.openxmlformats.org/officeDocument/2006/relationships" id="260" r:id="R90a6bd04349f4e11"/>
    <p:sldId xmlns:r="http://schemas.openxmlformats.org/officeDocument/2006/relationships" id="261" r:id="R06acf58607944685"/>
    <p:sldId xmlns:r="http://schemas.openxmlformats.org/officeDocument/2006/relationships" id="262" r:id="Rdcaa5e67304b4a1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67db487dc14990" /><Relationship Type="http://schemas.openxmlformats.org/officeDocument/2006/relationships/slide" Target="/ppt/slides/slide1.xml" Id="Rf34e552a58aa4b94" /><Relationship Type="http://schemas.openxmlformats.org/officeDocument/2006/relationships/slide" Target="/ppt/slides/slide2.xml" Id="Rd9c35ef060a04eb7" /><Relationship Type="http://schemas.openxmlformats.org/officeDocument/2006/relationships/slide" Target="/ppt/slides/slide3.xml" Id="R25adea7580c149dd" /><Relationship Type="http://schemas.openxmlformats.org/officeDocument/2006/relationships/slide" Target="/ppt/slides/slide4.xml" Id="R5cea951e3dec4a61" /><Relationship Type="http://schemas.openxmlformats.org/officeDocument/2006/relationships/slide" Target="/ppt/slides/slide5.xml" Id="R90a6bd04349f4e11" /><Relationship Type="http://schemas.openxmlformats.org/officeDocument/2006/relationships/slide" Target="/ppt/slides/slide6.xml" Id="R06acf58607944685" /><Relationship Type="http://schemas.openxmlformats.org/officeDocument/2006/relationships/slide" Target="/ppt/slides/slide7.xml" Id="Rdcaa5e67304b4a1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543d37a5114da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902e5abba41a3" /><Relationship Type="http://schemas.openxmlformats.org/officeDocument/2006/relationships/theme" Target="/ppt/slideMasters/theme/theme1.xml" Id="R42002f238f6444d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3902e5abba41a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f7673c478643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09cc72926e4f1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3052366967421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77c5f919ec405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3857c214e430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a742951746d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3725811a1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B-S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B-S REGNSKAP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16 265 870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777 998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551 982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275 749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5 963 124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SILJE ELISABETH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 SIW HOLTH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DALTORP-LUNDBERG JANNE 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GLØTTA ANETTE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 EIRIN HELGA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Bjørkeveien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eirin@b-s-regnskap.no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991 608 923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B-S REGNSKAP AS</a:t>
            </a:r>
          </a:p>
        </p:txBody>
      </p:sp>
    </p:spTree>
  </p:cSld>
  <p:clrMapOvr>
    <a:masterClrMapping xmlns:a="http://schemas.openxmlformats.org/drawingml/2006/main"/>
  </p:clrMapOvr>
</p:sld>
</file>