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b8857f6de145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ce9c20555a46ee"/>
  </p:sldMasterIdLst>
  <p:sldIdLst>
    <p:sldId xmlns:r="http://schemas.openxmlformats.org/officeDocument/2006/relationships" id="256" r:id="Rbd27e156443c4aec"/>
    <p:sldId xmlns:r="http://schemas.openxmlformats.org/officeDocument/2006/relationships" id="257" r:id="Rfa4c5eadbb9c4c73"/>
    <p:sldId xmlns:r="http://schemas.openxmlformats.org/officeDocument/2006/relationships" id="258" r:id="Rbbd0181089cf4729"/>
    <p:sldId xmlns:r="http://schemas.openxmlformats.org/officeDocument/2006/relationships" id="259" r:id="R33bd7e6619294605"/>
    <p:sldId xmlns:r="http://schemas.openxmlformats.org/officeDocument/2006/relationships" id="260" r:id="R466876b1a2af45e5"/>
    <p:sldId xmlns:r="http://schemas.openxmlformats.org/officeDocument/2006/relationships" id="261" r:id="R2c99f20977044d1f"/>
    <p:sldId xmlns:r="http://schemas.openxmlformats.org/officeDocument/2006/relationships" id="262" r:id="R3ed9935ecab749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ce9c20555a46ee" /><Relationship Type="http://schemas.openxmlformats.org/officeDocument/2006/relationships/slide" Target="/ppt/slides/slide1.xml" Id="Rbd27e156443c4aec" /><Relationship Type="http://schemas.openxmlformats.org/officeDocument/2006/relationships/slide" Target="/ppt/slides/slide2.xml" Id="Rfa4c5eadbb9c4c73" /><Relationship Type="http://schemas.openxmlformats.org/officeDocument/2006/relationships/slide" Target="/ppt/slides/slide3.xml" Id="Rbbd0181089cf4729" /><Relationship Type="http://schemas.openxmlformats.org/officeDocument/2006/relationships/slide" Target="/ppt/slides/slide4.xml" Id="R33bd7e6619294605" /><Relationship Type="http://schemas.openxmlformats.org/officeDocument/2006/relationships/slide" Target="/ppt/slides/slide5.xml" Id="R466876b1a2af45e5" /><Relationship Type="http://schemas.openxmlformats.org/officeDocument/2006/relationships/slide" Target="/ppt/slides/slide6.xml" Id="R2c99f20977044d1f" /><Relationship Type="http://schemas.openxmlformats.org/officeDocument/2006/relationships/slide" Target="/ppt/slides/slide7.xml" Id="R3ed9935ecab749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8a22eb34f94d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bb6f75b124e97" /><Relationship Type="http://schemas.openxmlformats.org/officeDocument/2006/relationships/theme" Target="/ppt/slideMasters/theme/theme1.xml" Id="R860092dfab9f41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9bb6f75b124e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0d24eb96e4a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723e9473c43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90db8a4c348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cc520946245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1f792311446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a7a5885224d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d5e493e294d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BOGEY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BOGEY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−2 028 094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7 425 077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126 232 930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132 625 565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SUNDSETH BÅRD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Vinkelvegen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991 642 471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BOGEY AS</a:t>
            </a:r>
          </a:p>
        </p:txBody>
      </p:sp>
    </p:spTree>
  </p:cSld>
  <p:clrMapOvr>
    <a:masterClrMapping xmlns:a="http://schemas.openxmlformats.org/drawingml/2006/main"/>
  </p:clrMapOvr>
</p:sld>
</file>