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a7d45726e944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4ac4dbcc6f43ea"/>
  </p:sldMasterIdLst>
  <p:sldIdLst>
    <p:sldId xmlns:r="http://schemas.openxmlformats.org/officeDocument/2006/relationships" id="256" r:id="R7a427253bc334a86"/>
    <p:sldId xmlns:r="http://schemas.openxmlformats.org/officeDocument/2006/relationships" id="257" r:id="Rd71f282f851e4493"/>
    <p:sldId xmlns:r="http://schemas.openxmlformats.org/officeDocument/2006/relationships" id="258" r:id="R84c48137e65441c6"/>
    <p:sldId xmlns:r="http://schemas.openxmlformats.org/officeDocument/2006/relationships" id="259" r:id="R96ef64891c6d481a"/>
    <p:sldId xmlns:r="http://schemas.openxmlformats.org/officeDocument/2006/relationships" id="260" r:id="R517ed59ff7964632"/>
    <p:sldId xmlns:r="http://schemas.openxmlformats.org/officeDocument/2006/relationships" id="261" r:id="Rd5e21fa2849445b8"/>
    <p:sldId xmlns:r="http://schemas.openxmlformats.org/officeDocument/2006/relationships" id="262" r:id="R36ef2e028de143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4ac4dbcc6f43ea" /><Relationship Type="http://schemas.openxmlformats.org/officeDocument/2006/relationships/slide" Target="/ppt/slides/slide1.xml" Id="R7a427253bc334a86" /><Relationship Type="http://schemas.openxmlformats.org/officeDocument/2006/relationships/slide" Target="/ppt/slides/slide2.xml" Id="Rd71f282f851e4493" /><Relationship Type="http://schemas.openxmlformats.org/officeDocument/2006/relationships/slide" Target="/ppt/slides/slide3.xml" Id="R84c48137e65441c6" /><Relationship Type="http://schemas.openxmlformats.org/officeDocument/2006/relationships/slide" Target="/ppt/slides/slide4.xml" Id="R96ef64891c6d481a" /><Relationship Type="http://schemas.openxmlformats.org/officeDocument/2006/relationships/slide" Target="/ppt/slides/slide5.xml" Id="R517ed59ff7964632" /><Relationship Type="http://schemas.openxmlformats.org/officeDocument/2006/relationships/slide" Target="/ppt/slides/slide6.xml" Id="Rd5e21fa2849445b8" /><Relationship Type="http://schemas.openxmlformats.org/officeDocument/2006/relationships/slide" Target="/ppt/slides/slide7.xml" Id="R36ef2e028de143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e525399fb34f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3440c5adc4343" /><Relationship Type="http://schemas.openxmlformats.org/officeDocument/2006/relationships/theme" Target="/ppt/slideMasters/theme/theme1.xml" Id="R3c861d2003234b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f3440c5adc43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428cc97a34b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b41c8dea147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56e1aab8a4f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684eca77240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c45521b2a4f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ceb29c2a14d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e9251584f40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OCULAR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OCULAR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OCULAR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OCULAR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OCULAR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OCULAR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1 168 325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−1 027 325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918 294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46 442 138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47 594 347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OCULAR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ELLIE BERGLUND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FRIDA BERGLUND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MALIN BERGLUND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THOMAS BERGLUND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ALSTAD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OCULAR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Berglund, Gartnerveien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991 650 407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OCULAR AS</a:t>
            </a:r>
          </a:p>
        </p:txBody>
      </p:sp>
    </p:spTree>
  </p:cSld>
  <p:clrMapOvr>
    <a:masterClrMapping xmlns:a="http://schemas.openxmlformats.org/drawingml/2006/main"/>
  </p:clrMapOvr>
</p:sld>
</file>