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1b1a5e5da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e491a2a3f47cb"/>
  </p:sldMasterIdLst>
  <p:sldIdLst>
    <p:sldId xmlns:r="http://schemas.openxmlformats.org/officeDocument/2006/relationships" id="256" r:id="Rd6d187545ae9438a"/>
    <p:sldId xmlns:r="http://schemas.openxmlformats.org/officeDocument/2006/relationships" id="257" r:id="R86640e4fdca74c17"/>
    <p:sldId xmlns:r="http://schemas.openxmlformats.org/officeDocument/2006/relationships" id="258" r:id="R68f8f08c2d114fba"/>
    <p:sldId xmlns:r="http://schemas.openxmlformats.org/officeDocument/2006/relationships" id="259" r:id="Rcbd1c5b4c5c34713"/>
    <p:sldId xmlns:r="http://schemas.openxmlformats.org/officeDocument/2006/relationships" id="260" r:id="R641f5fb984744d4a"/>
    <p:sldId xmlns:r="http://schemas.openxmlformats.org/officeDocument/2006/relationships" id="261" r:id="Rb21f162c65304812"/>
    <p:sldId xmlns:r="http://schemas.openxmlformats.org/officeDocument/2006/relationships" id="262" r:id="R5dddb945ee2b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e491a2a3f47cb" /><Relationship Type="http://schemas.openxmlformats.org/officeDocument/2006/relationships/slide" Target="/ppt/slides/slide1.xml" Id="Rd6d187545ae9438a" /><Relationship Type="http://schemas.openxmlformats.org/officeDocument/2006/relationships/slide" Target="/ppt/slides/slide2.xml" Id="R86640e4fdca74c17" /><Relationship Type="http://schemas.openxmlformats.org/officeDocument/2006/relationships/slide" Target="/ppt/slides/slide3.xml" Id="R68f8f08c2d114fba" /><Relationship Type="http://schemas.openxmlformats.org/officeDocument/2006/relationships/slide" Target="/ppt/slides/slide4.xml" Id="Rcbd1c5b4c5c34713" /><Relationship Type="http://schemas.openxmlformats.org/officeDocument/2006/relationships/slide" Target="/ppt/slides/slide5.xml" Id="R641f5fb984744d4a" /><Relationship Type="http://schemas.openxmlformats.org/officeDocument/2006/relationships/slide" Target="/ppt/slides/slide6.xml" Id="Rb21f162c65304812" /><Relationship Type="http://schemas.openxmlformats.org/officeDocument/2006/relationships/slide" Target="/ppt/slides/slide7.xml" Id="R5dddb945ee2b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668a650dc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87349bf64549" /><Relationship Type="http://schemas.openxmlformats.org/officeDocument/2006/relationships/theme" Target="/ppt/slideMasters/theme/theme1.xml" Id="R57033ee82063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487349bf6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9bfa2adf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0a2b0e648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43f4ca7c3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f9dbb89fc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73fa82670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8f0c03d52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54d33742a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POM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19 190 754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95 913 171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OLAV MONSETH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Olav Monseth, Thorvald Erichsens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pm@eecapital.no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991 655 174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POM INVEST AS</a:t>
            </a:r>
          </a:p>
        </p:txBody>
      </p:sp>
    </p:spTree>
  </p:cSld>
  <p:clrMapOvr>
    <a:masterClrMapping xmlns:a="http://schemas.openxmlformats.org/drawingml/2006/main"/>
  </p:clrMapOvr>
</p:sld>
</file>