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42c6b968d684c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7765ddf4834f0c"/>
  </p:sldMasterIdLst>
  <p:sldIdLst>
    <p:sldId xmlns:r="http://schemas.openxmlformats.org/officeDocument/2006/relationships" id="256" r:id="R1554d218627f4a6a"/>
    <p:sldId xmlns:r="http://schemas.openxmlformats.org/officeDocument/2006/relationships" id="257" r:id="R8046603552604d3d"/>
    <p:sldId xmlns:r="http://schemas.openxmlformats.org/officeDocument/2006/relationships" id="258" r:id="R44e067d1d3ce489b"/>
    <p:sldId xmlns:r="http://schemas.openxmlformats.org/officeDocument/2006/relationships" id="259" r:id="R610c59c54bad4b97"/>
    <p:sldId xmlns:r="http://schemas.openxmlformats.org/officeDocument/2006/relationships" id="260" r:id="R588195d4cda44090"/>
    <p:sldId xmlns:r="http://schemas.openxmlformats.org/officeDocument/2006/relationships" id="261" r:id="R0a5b8fc196c945f1"/>
    <p:sldId xmlns:r="http://schemas.openxmlformats.org/officeDocument/2006/relationships" id="262" r:id="R6a41f26f92474c3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7765ddf4834f0c" /><Relationship Type="http://schemas.openxmlformats.org/officeDocument/2006/relationships/slide" Target="/ppt/slides/slide1.xml" Id="R1554d218627f4a6a" /><Relationship Type="http://schemas.openxmlformats.org/officeDocument/2006/relationships/slide" Target="/ppt/slides/slide2.xml" Id="R8046603552604d3d" /><Relationship Type="http://schemas.openxmlformats.org/officeDocument/2006/relationships/slide" Target="/ppt/slides/slide3.xml" Id="R44e067d1d3ce489b" /><Relationship Type="http://schemas.openxmlformats.org/officeDocument/2006/relationships/slide" Target="/ppt/slides/slide4.xml" Id="R610c59c54bad4b97" /><Relationship Type="http://schemas.openxmlformats.org/officeDocument/2006/relationships/slide" Target="/ppt/slides/slide5.xml" Id="R588195d4cda44090" /><Relationship Type="http://schemas.openxmlformats.org/officeDocument/2006/relationships/slide" Target="/ppt/slides/slide6.xml" Id="R0a5b8fc196c945f1" /><Relationship Type="http://schemas.openxmlformats.org/officeDocument/2006/relationships/slide" Target="/ppt/slides/slide7.xml" Id="R6a41f26f92474c3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8778bc4a004c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aed0e010244829" /><Relationship Type="http://schemas.openxmlformats.org/officeDocument/2006/relationships/theme" Target="/ppt/slideMasters/theme/theme1.xml" Id="Rf76227a90f4d47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aed0e01024482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4a535a181455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463dfcd694d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ad597e04764a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97768779e46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44fb907e740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ea0cd6e73432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3efbefff7f4c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VECTORY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VECTORY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−4 625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−63 892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VESTERSJØ HILDE KOLSRUD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991 662 871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VECTORY AS</a:t>
            </a:r>
          </a:p>
        </p:txBody>
      </p:sp>
    </p:spTree>
  </p:cSld>
  <p:clrMapOvr>
    <a:masterClrMapping xmlns:a="http://schemas.openxmlformats.org/drawingml/2006/main"/>
  </p:clrMapOvr>
</p:sld>
</file>