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5bd15e24fb4f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85b6dab3384565"/>
  </p:sldMasterIdLst>
  <p:sldIdLst>
    <p:sldId xmlns:r="http://schemas.openxmlformats.org/officeDocument/2006/relationships" id="256" r:id="Rc53ee932a9a6446a"/>
    <p:sldId xmlns:r="http://schemas.openxmlformats.org/officeDocument/2006/relationships" id="257" r:id="R192be7f4ae694d69"/>
    <p:sldId xmlns:r="http://schemas.openxmlformats.org/officeDocument/2006/relationships" id="258" r:id="R5aa0e20ccdac43a1"/>
    <p:sldId xmlns:r="http://schemas.openxmlformats.org/officeDocument/2006/relationships" id="259" r:id="R4fb3c9d6d6d54ca6"/>
    <p:sldId xmlns:r="http://schemas.openxmlformats.org/officeDocument/2006/relationships" id="260" r:id="Reffbef3f40c74d90"/>
    <p:sldId xmlns:r="http://schemas.openxmlformats.org/officeDocument/2006/relationships" id="261" r:id="Re3b58fa2bd464d1a"/>
    <p:sldId xmlns:r="http://schemas.openxmlformats.org/officeDocument/2006/relationships" id="262" r:id="Re66b2b2228364a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85b6dab3384565" /><Relationship Type="http://schemas.openxmlformats.org/officeDocument/2006/relationships/slide" Target="/ppt/slides/slide1.xml" Id="Rc53ee932a9a6446a" /><Relationship Type="http://schemas.openxmlformats.org/officeDocument/2006/relationships/slide" Target="/ppt/slides/slide2.xml" Id="R192be7f4ae694d69" /><Relationship Type="http://schemas.openxmlformats.org/officeDocument/2006/relationships/slide" Target="/ppt/slides/slide3.xml" Id="R5aa0e20ccdac43a1" /><Relationship Type="http://schemas.openxmlformats.org/officeDocument/2006/relationships/slide" Target="/ppt/slides/slide4.xml" Id="R4fb3c9d6d6d54ca6" /><Relationship Type="http://schemas.openxmlformats.org/officeDocument/2006/relationships/slide" Target="/ppt/slides/slide5.xml" Id="Reffbef3f40c74d90" /><Relationship Type="http://schemas.openxmlformats.org/officeDocument/2006/relationships/slide" Target="/ppt/slides/slide6.xml" Id="Re3b58fa2bd464d1a" /><Relationship Type="http://schemas.openxmlformats.org/officeDocument/2006/relationships/slide" Target="/ppt/slides/slide7.xml" Id="Re66b2b2228364a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1bdbda5c7942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2eabeecfd4169" /><Relationship Type="http://schemas.openxmlformats.org/officeDocument/2006/relationships/theme" Target="/ppt/slideMasters/theme/theme1.xml" Id="R04c1ef67ecc14e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92eabeecfd41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1c11149af4c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70bedc14540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0ebc30c354b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2fdf56b574c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c50b3891c47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d9997a5b041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e6415368d46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HIPPOCAMPUS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HIPPOCAMPUS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2 154 621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656 324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531 433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1 778 948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2 311 276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RØNNEVIG EBBESEN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HIPPOCAMPUS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Bærumsveien 373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55 90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991 679 111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HIPPOCAMPUS AS</a:t>
            </a:r>
          </a:p>
        </p:txBody>
      </p:sp>
    </p:spTree>
  </p:cSld>
  <p:clrMapOvr>
    <a:masterClrMapping xmlns:a="http://schemas.openxmlformats.org/drawingml/2006/main"/>
  </p:clrMapOvr>
</p:sld>
</file>