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c851637da24c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3bff87aa5d4227"/>
  </p:sldMasterIdLst>
  <p:sldIdLst>
    <p:sldId xmlns:r="http://schemas.openxmlformats.org/officeDocument/2006/relationships" id="256" r:id="Rfc112960c1dd40a2"/>
    <p:sldId xmlns:r="http://schemas.openxmlformats.org/officeDocument/2006/relationships" id="257" r:id="R6d2dc1000e984ad0"/>
    <p:sldId xmlns:r="http://schemas.openxmlformats.org/officeDocument/2006/relationships" id="258" r:id="Rc27c31c9422c470b"/>
    <p:sldId xmlns:r="http://schemas.openxmlformats.org/officeDocument/2006/relationships" id="259" r:id="R52da77576e814917"/>
    <p:sldId xmlns:r="http://schemas.openxmlformats.org/officeDocument/2006/relationships" id="260" r:id="Rb704a0c4af724eca"/>
    <p:sldId xmlns:r="http://schemas.openxmlformats.org/officeDocument/2006/relationships" id="261" r:id="R351c07712c6047ea"/>
    <p:sldId xmlns:r="http://schemas.openxmlformats.org/officeDocument/2006/relationships" id="262" r:id="Rf27695a798b147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3bff87aa5d4227" /><Relationship Type="http://schemas.openxmlformats.org/officeDocument/2006/relationships/slide" Target="/ppt/slides/slide1.xml" Id="Rfc112960c1dd40a2" /><Relationship Type="http://schemas.openxmlformats.org/officeDocument/2006/relationships/slide" Target="/ppt/slides/slide2.xml" Id="R6d2dc1000e984ad0" /><Relationship Type="http://schemas.openxmlformats.org/officeDocument/2006/relationships/slide" Target="/ppt/slides/slide3.xml" Id="Rc27c31c9422c470b" /><Relationship Type="http://schemas.openxmlformats.org/officeDocument/2006/relationships/slide" Target="/ppt/slides/slide4.xml" Id="R52da77576e814917" /><Relationship Type="http://schemas.openxmlformats.org/officeDocument/2006/relationships/slide" Target="/ppt/slides/slide5.xml" Id="Rb704a0c4af724eca" /><Relationship Type="http://schemas.openxmlformats.org/officeDocument/2006/relationships/slide" Target="/ppt/slides/slide6.xml" Id="R351c07712c6047ea" /><Relationship Type="http://schemas.openxmlformats.org/officeDocument/2006/relationships/slide" Target="/ppt/slides/slide7.xml" Id="Rf27695a798b147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a09b4341ea40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f3570db384cf7" /><Relationship Type="http://schemas.openxmlformats.org/officeDocument/2006/relationships/theme" Target="/ppt/slideMasters/theme/theme1.xml" Id="R4e02b553a18540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bf3570db384c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1989c97df45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814eef9b549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2d28982544a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046973d9347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3e33cb8f946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be2b554e540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ec743830c46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MANDELHUSET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MANDELHUSET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MANDELHUSET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MANDELHUSET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MANDELHUSET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MANDELHUSET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12 070 425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−210 517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−273 035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489 248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2 505 137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MANDELHUSET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PATRICK RUSSELL MADSEN  –  48,4 %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SECUNDUS AS  –  15,8 %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SIGVARD MICHAEL MADSEN  –  15,8 %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ALSAKER FJORDBRUK AS  –  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 DRIFT AS  –  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ASPENES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MANDELHUSET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Hegglandsvegen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21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booking@mandelhuset.no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www.mandelhuset.no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991 686 959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MANDELHUSET AS</a:t>
            </a:r>
          </a:p>
        </p:txBody>
      </p:sp>
    </p:spTree>
  </p:cSld>
  <p:clrMapOvr>
    <a:masterClrMapping xmlns:a="http://schemas.openxmlformats.org/drawingml/2006/main"/>
  </p:clrMapOvr>
</p:sld>
</file>