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dc74fa44dc48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5bb7be90a24a3f"/>
  </p:sldMasterIdLst>
  <p:sldIdLst>
    <p:sldId xmlns:r="http://schemas.openxmlformats.org/officeDocument/2006/relationships" id="256" r:id="R71066228e69b4d06"/>
    <p:sldId xmlns:r="http://schemas.openxmlformats.org/officeDocument/2006/relationships" id="257" r:id="R72663ebe3be74a6b"/>
    <p:sldId xmlns:r="http://schemas.openxmlformats.org/officeDocument/2006/relationships" id="258" r:id="R9d230cd56d0d42dd"/>
    <p:sldId xmlns:r="http://schemas.openxmlformats.org/officeDocument/2006/relationships" id="259" r:id="R52a94eb8993a4cc8"/>
    <p:sldId xmlns:r="http://schemas.openxmlformats.org/officeDocument/2006/relationships" id="260" r:id="Re087ecdcd20a4b98"/>
    <p:sldId xmlns:r="http://schemas.openxmlformats.org/officeDocument/2006/relationships" id="261" r:id="R120a9ce58d414354"/>
    <p:sldId xmlns:r="http://schemas.openxmlformats.org/officeDocument/2006/relationships" id="262" r:id="R9dbbe06af2b04e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5bb7be90a24a3f" /><Relationship Type="http://schemas.openxmlformats.org/officeDocument/2006/relationships/slide" Target="/ppt/slides/slide1.xml" Id="R71066228e69b4d06" /><Relationship Type="http://schemas.openxmlformats.org/officeDocument/2006/relationships/slide" Target="/ppt/slides/slide2.xml" Id="R72663ebe3be74a6b" /><Relationship Type="http://schemas.openxmlformats.org/officeDocument/2006/relationships/slide" Target="/ppt/slides/slide3.xml" Id="R9d230cd56d0d42dd" /><Relationship Type="http://schemas.openxmlformats.org/officeDocument/2006/relationships/slide" Target="/ppt/slides/slide4.xml" Id="R52a94eb8993a4cc8" /><Relationship Type="http://schemas.openxmlformats.org/officeDocument/2006/relationships/slide" Target="/ppt/slides/slide5.xml" Id="Re087ecdcd20a4b98" /><Relationship Type="http://schemas.openxmlformats.org/officeDocument/2006/relationships/slide" Target="/ppt/slides/slide6.xml" Id="R120a9ce58d414354" /><Relationship Type="http://schemas.openxmlformats.org/officeDocument/2006/relationships/slide" Target="/ppt/slides/slide7.xml" Id="R9dbbe06af2b04e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40211d9c1a45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63ac3edac4de0" /><Relationship Type="http://schemas.openxmlformats.org/officeDocument/2006/relationships/theme" Target="/ppt/slideMasters/theme/theme1.xml" Id="R12b8d01eedc44f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563ac3edac4d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664ee1a4c4b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1fcdfc2af49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e7e2a10aa47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fd728bf974e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ef322f4f946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1a747520143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d68d84ce844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STEBEKK VEDLIKEHOLD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STEBEKK VEDLIKEHOLD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STEBEKK VEDLIKEHOLD AS ble etablert [år] og holder til i Vegårshei.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STEBEKK VEDLIKEHOLD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STEBEKK VEDLIKEHOLD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STEBEKK VEDLIKEHOLD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646 307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156 498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121 929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477 203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554 671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STEBEKK VEDLIKEHOLD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STEBEKK 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STEBEKK VEDLIKEHOLD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Kviengveien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4985 Vegårshei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991 710 760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STEBEKK VEDLIKEHOLD AS</a:t>
            </a:r>
          </a:p>
        </p:txBody>
      </p:sp>
    </p:spTree>
  </p:cSld>
  <p:clrMapOvr>
    <a:masterClrMapping xmlns:a="http://schemas.openxmlformats.org/drawingml/2006/main"/>
  </p:clrMapOvr>
</p:sld>
</file>