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08956a62f4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6350dbe654671"/>
  </p:sldMasterIdLst>
  <p:sldIdLst>
    <p:sldId xmlns:r="http://schemas.openxmlformats.org/officeDocument/2006/relationships" id="256" r:id="R50ee5f28edba4a29"/>
    <p:sldId xmlns:r="http://schemas.openxmlformats.org/officeDocument/2006/relationships" id="257" r:id="Red41481c72c34cfb"/>
    <p:sldId xmlns:r="http://schemas.openxmlformats.org/officeDocument/2006/relationships" id="258" r:id="R27efcc0ea47847da"/>
    <p:sldId xmlns:r="http://schemas.openxmlformats.org/officeDocument/2006/relationships" id="259" r:id="R44142185c5c94c69"/>
    <p:sldId xmlns:r="http://schemas.openxmlformats.org/officeDocument/2006/relationships" id="260" r:id="R60e7b3bc7c6848f3"/>
    <p:sldId xmlns:r="http://schemas.openxmlformats.org/officeDocument/2006/relationships" id="261" r:id="R55d1ab962a3b41e4"/>
    <p:sldId xmlns:r="http://schemas.openxmlformats.org/officeDocument/2006/relationships" id="262" r:id="R1cf44d128881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6350dbe654671" /><Relationship Type="http://schemas.openxmlformats.org/officeDocument/2006/relationships/slide" Target="/ppt/slides/slide1.xml" Id="R50ee5f28edba4a29" /><Relationship Type="http://schemas.openxmlformats.org/officeDocument/2006/relationships/slide" Target="/ppt/slides/slide2.xml" Id="Red41481c72c34cfb" /><Relationship Type="http://schemas.openxmlformats.org/officeDocument/2006/relationships/slide" Target="/ppt/slides/slide3.xml" Id="R27efcc0ea47847da" /><Relationship Type="http://schemas.openxmlformats.org/officeDocument/2006/relationships/slide" Target="/ppt/slides/slide4.xml" Id="R44142185c5c94c69" /><Relationship Type="http://schemas.openxmlformats.org/officeDocument/2006/relationships/slide" Target="/ppt/slides/slide5.xml" Id="R60e7b3bc7c6848f3" /><Relationship Type="http://schemas.openxmlformats.org/officeDocument/2006/relationships/slide" Target="/ppt/slides/slide6.xml" Id="R55d1ab962a3b41e4" /><Relationship Type="http://schemas.openxmlformats.org/officeDocument/2006/relationships/slide" Target="/ppt/slides/slide7.xml" Id="R1cf44d128881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e0d5f0d3c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ff7684c9b4d84" /><Relationship Type="http://schemas.openxmlformats.org/officeDocument/2006/relationships/theme" Target="/ppt/slideMasters/theme/theme1.xml" Id="Rd22f9bbdcbf4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ff7684c9b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6b3e5833b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9504892e043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7df2c14b9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79cacd365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1e34f29f4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61b6227784f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588ddb1734c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HERKUS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HERKUS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7 444 766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BRYNILDSRUD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Brynildsrud, Løkenlia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991 730 400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