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ec2a0f5ed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7f6910a9c4670"/>
  </p:sldMasterIdLst>
  <p:sldIdLst>
    <p:sldId xmlns:r="http://schemas.openxmlformats.org/officeDocument/2006/relationships" id="256" r:id="R0149c273869b4ea7"/>
    <p:sldId xmlns:r="http://schemas.openxmlformats.org/officeDocument/2006/relationships" id="257" r:id="Racb0e2e9c1e041a4"/>
    <p:sldId xmlns:r="http://schemas.openxmlformats.org/officeDocument/2006/relationships" id="258" r:id="R51cc58d9e9064605"/>
    <p:sldId xmlns:r="http://schemas.openxmlformats.org/officeDocument/2006/relationships" id="259" r:id="Rdc96a82fdf154904"/>
    <p:sldId xmlns:r="http://schemas.openxmlformats.org/officeDocument/2006/relationships" id="260" r:id="R06fdb7b1eaf645ee"/>
    <p:sldId xmlns:r="http://schemas.openxmlformats.org/officeDocument/2006/relationships" id="261" r:id="R2aa6ff92b6f04f59"/>
    <p:sldId xmlns:r="http://schemas.openxmlformats.org/officeDocument/2006/relationships" id="262" r:id="Rf52cc0828c79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7f6910a9c4670" /><Relationship Type="http://schemas.openxmlformats.org/officeDocument/2006/relationships/slide" Target="/ppt/slides/slide1.xml" Id="R0149c273869b4ea7" /><Relationship Type="http://schemas.openxmlformats.org/officeDocument/2006/relationships/slide" Target="/ppt/slides/slide2.xml" Id="Racb0e2e9c1e041a4" /><Relationship Type="http://schemas.openxmlformats.org/officeDocument/2006/relationships/slide" Target="/ppt/slides/slide3.xml" Id="R51cc58d9e9064605" /><Relationship Type="http://schemas.openxmlformats.org/officeDocument/2006/relationships/slide" Target="/ppt/slides/slide4.xml" Id="Rdc96a82fdf154904" /><Relationship Type="http://schemas.openxmlformats.org/officeDocument/2006/relationships/slide" Target="/ppt/slides/slide5.xml" Id="R06fdb7b1eaf645ee" /><Relationship Type="http://schemas.openxmlformats.org/officeDocument/2006/relationships/slide" Target="/ppt/slides/slide6.xml" Id="R2aa6ff92b6f04f59" /><Relationship Type="http://schemas.openxmlformats.org/officeDocument/2006/relationships/slide" Target="/ppt/slides/slide7.xml" Id="Rf52cc0828c79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3aaed2236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73df6cdd48e1" /><Relationship Type="http://schemas.openxmlformats.org/officeDocument/2006/relationships/theme" Target="/ppt/slideMasters/theme/theme1.xml" Id="R143907a5dd35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773df6cdd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167373b15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72d3288e5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a5b930c18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94ff4011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5459a82d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522417e91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45d5cac8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