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574b9df0d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66a7286ab4904"/>
  </p:sldMasterIdLst>
  <p:sldIdLst>
    <p:sldId xmlns:r="http://schemas.openxmlformats.org/officeDocument/2006/relationships" id="256" r:id="Rd992f3adce5449a4"/>
    <p:sldId xmlns:r="http://schemas.openxmlformats.org/officeDocument/2006/relationships" id="257" r:id="Rc88b5ea7257c4425"/>
    <p:sldId xmlns:r="http://schemas.openxmlformats.org/officeDocument/2006/relationships" id="258" r:id="R1a16808038ac4255"/>
    <p:sldId xmlns:r="http://schemas.openxmlformats.org/officeDocument/2006/relationships" id="259" r:id="Rf0ee8387103646c8"/>
    <p:sldId xmlns:r="http://schemas.openxmlformats.org/officeDocument/2006/relationships" id="260" r:id="R279f4b6070b64022"/>
    <p:sldId xmlns:r="http://schemas.openxmlformats.org/officeDocument/2006/relationships" id="261" r:id="R092289b4a7d64e38"/>
    <p:sldId xmlns:r="http://schemas.openxmlformats.org/officeDocument/2006/relationships" id="262" r:id="Rd418ebbbcf46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66a7286ab4904" /><Relationship Type="http://schemas.openxmlformats.org/officeDocument/2006/relationships/slide" Target="/ppt/slides/slide1.xml" Id="Rd992f3adce5449a4" /><Relationship Type="http://schemas.openxmlformats.org/officeDocument/2006/relationships/slide" Target="/ppt/slides/slide2.xml" Id="Rc88b5ea7257c4425" /><Relationship Type="http://schemas.openxmlformats.org/officeDocument/2006/relationships/slide" Target="/ppt/slides/slide3.xml" Id="R1a16808038ac4255" /><Relationship Type="http://schemas.openxmlformats.org/officeDocument/2006/relationships/slide" Target="/ppt/slides/slide4.xml" Id="Rf0ee8387103646c8" /><Relationship Type="http://schemas.openxmlformats.org/officeDocument/2006/relationships/slide" Target="/ppt/slides/slide5.xml" Id="R279f4b6070b64022" /><Relationship Type="http://schemas.openxmlformats.org/officeDocument/2006/relationships/slide" Target="/ppt/slides/slide6.xml" Id="R092289b4a7d64e38" /><Relationship Type="http://schemas.openxmlformats.org/officeDocument/2006/relationships/slide" Target="/ppt/slides/slide7.xml" Id="Rd418ebbbcf46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03b8b57c4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20e1f470f4d7f" /><Relationship Type="http://schemas.openxmlformats.org/officeDocument/2006/relationships/theme" Target="/ppt/slideMasters/theme/theme1.xml" Id="R5100435fe4be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20e1f470f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29e59b04d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4a6ab19b4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bb0147e89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340a123a3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21c24b1a244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b2945f53f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595d823b9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KFUM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KFUM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5 589 934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118 397 988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121 077 134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KFUM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51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