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ddb654a1f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f5cbc2bee04424"/>
  </p:sldMasterIdLst>
  <p:sldIdLst>
    <p:sldId xmlns:r="http://schemas.openxmlformats.org/officeDocument/2006/relationships" id="256" r:id="R611427821f084706"/>
    <p:sldId xmlns:r="http://schemas.openxmlformats.org/officeDocument/2006/relationships" id="257" r:id="Rbca3ec2d816e47e0"/>
    <p:sldId xmlns:r="http://schemas.openxmlformats.org/officeDocument/2006/relationships" id="258" r:id="Rb016b9ffe5f949f5"/>
    <p:sldId xmlns:r="http://schemas.openxmlformats.org/officeDocument/2006/relationships" id="259" r:id="R5736ee7f70ac4c42"/>
    <p:sldId xmlns:r="http://schemas.openxmlformats.org/officeDocument/2006/relationships" id="260" r:id="Rda5ba8e23d5046e6"/>
    <p:sldId xmlns:r="http://schemas.openxmlformats.org/officeDocument/2006/relationships" id="261" r:id="R92f4a8b221c34fa4"/>
    <p:sldId xmlns:r="http://schemas.openxmlformats.org/officeDocument/2006/relationships" id="262" r:id="R8df1fec9881a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5cbc2bee04424" /><Relationship Type="http://schemas.openxmlformats.org/officeDocument/2006/relationships/slide" Target="/ppt/slides/slide1.xml" Id="R611427821f084706" /><Relationship Type="http://schemas.openxmlformats.org/officeDocument/2006/relationships/slide" Target="/ppt/slides/slide2.xml" Id="Rbca3ec2d816e47e0" /><Relationship Type="http://schemas.openxmlformats.org/officeDocument/2006/relationships/slide" Target="/ppt/slides/slide3.xml" Id="Rb016b9ffe5f949f5" /><Relationship Type="http://schemas.openxmlformats.org/officeDocument/2006/relationships/slide" Target="/ppt/slides/slide4.xml" Id="R5736ee7f70ac4c42" /><Relationship Type="http://schemas.openxmlformats.org/officeDocument/2006/relationships/slide" Target="/ppt/slides/slide5.xml" Id="Rda5ba8e23d5046e6" /><Relationship Type="http://schemas.openxmlformats.org/officeDocument/2006/relationships/slide" Target="/ppt/slides/slide6.xml" Id="R92f4a8b221c34fa4" /><Relationship Type="http://schemas.openxmlformats.org/officeDocument/2006/relationships/slide" Target="/ppt/slides/slide7.xml" Id="R8df1fec9881a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c85898dbc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619f328b473f" /><Relationship Type="http://schemas.openxmlformats.org/officeDocument/2006/relationships/theme" Target="/ppt/slideMasters/theme/theme1.xml" Id="Rbb0d2b2ae30b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8619f328b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993e78d6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74670684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667925d1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104c8b81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05ff24330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95daf793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e77f0610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68 096 263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17 531 878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42 264 521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308 850 491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915 561 814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REALINVEST AS</a:t>
            </a:r>
          </a:p>
        </p:txBody>
      </p:sp>
    </p:spTree>
  </p:cSld>
  <p:clrMapOvr>
    <a:masterClrMapping xmlns:a="http://schemas.openxmlformats.org/drawingml/2006/main"/>
  </p:clrMapOvr>
</p:sld>
</file>