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6985c789e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985ef453049cc"/>
  </p:sldMasterIdLst>
  <p:sldIdLst>
    <p:sldId xmlns:r="http://schemas.openxmlformats.org/officeDocument/2006/relationships" id="256" r:id="R2544444a9eb6426b"/>
    <p:sldId xmlns:r="http://schemas.openxmlformats.org/officeDocument/2006/relationships" id="257" r:id="R6a47693a89354f7f"/>
    <p:sldId xmlns:r="http://schemas.openxmlformats.org/officeDocument/2006/relationships" id="258" r:id="Rc7797a646c354b6a"/>
    <p:sldId xmlns:r="http://schemas.openxmlformats.org/officeDocument/2006/relationships" id="259" r:id="R91fff88fba4e453d"/>
    <p:sldId xmlns:r="http://schemas.openxmlformats.org/officeDocument/2006/relationships" id="260" r:id="R8e5f79259e9041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985ef453049cc" /><Relationship Type="http://schemas.openxmlformats.org/officeDocument/2006/relationships/slide" Target="/ppt/slides/slide1.xml" Id="R2544444a9eb6426b" /><Relationship Type="http://schemas.openxmlformats.org/officeDocument/2006/relationships/slide" Target="/ppt/slides/slide2.xml" Id="R6a47693a89354f7f" /><Relationship Type="http://schemas.openxmlformats.org/officeDocument/2006/relationships/slide" Target="/ppt/slides/slide3.xml" Id="Rc7797a646c354b6a" /><Relationship Type="http://schemas.openxmlformats.org/officeDocument/2006/relationships/slide" Target="/ppt/slides/slide4.xml" Id="R91fff88fba4e453d" /><Relationship Type="http://schemas.openxmlformats.org/officeDocument/2006/relationships/slide" Target="/ppt/slides/slide5.xml" Id="R8e5f79259e9041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bf566a40d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596422e934408" /><Relationship Type="http://schemas.openxmlformats.org/officeDocument/2006/relationships/theme" Target="/ppt/slideMasters/theme/theme1.xml" Id="R16b62d58a150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b596422e9344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988bd917c48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3d9503e96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4793f2a554c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a40c6dbcc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c5921546c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WHITETAIL WEBSERVICE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WHITETAIL WEBSERVICE LTD ble etablert [år] og holder til i Cf39 0bl Mid Glamorgan.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 Cemetery Road, Porth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Cf39 0bl Mid Glamorgan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991 768 548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</a:t>
            </a:r>
          </a:p>
        </p:txBody>
      </p:sp>
    </p:spTree>
  </p:cSld>
  <p:clrMapOvr>
    <a:masterClrMapping xmlns:a="http://schemas.openxmlformats.org/drawingml/2006/main"/>
  </p:clrMapOvr>
</p:sld>
</file>