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ded8c0475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2944cefdc443b"/>
  </p:sldMasterIdLst>
  <p:sldIdLst>
    <p:sldId xmlns:r="http://schemas.openxmlformats.org/officeDocument/2006/relationships" id="256" r:id="R3c3efccbb19d47cb"/>
    <p:sldId xmlns:r="http://schemas.openxmlformats.org/officeDocument/2006/relationships" id="257" r:id="R3a436afe4ecf4e7e"/>
    <p:sldId xmlns:r="http://schemas.openxmlformats.org/officeDocument/2006/relationships" id="258" r:id="R877d151e2d8c4d8b"/>
    <p:sldId xmlns:r="http://schemas.openxmlformats.org/officeDocument/2006/relationships" id="259" r:id="R9a46302d80b54cb0"/>
    <p:sldId xmlns:r="http://schemas.openxmlformats.org/officeDocument/2006/relationships" id="260" r:id="Rad61b3b099884dfc"/>
    <p:sldId xmlns:r="http://schemas.openxmlformats.org/officeDocument/2006/relationships" id="261" r:id="R45c74ef74e2c45c5"/>
    <p:sldId xmlns:r="http://schemas.openxmlformats.org/officeDocument/2006/relationships" id="262" r:id="R7f7d4ab241d6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2944cefdc443b" /><Relationship Type="http://schemas.openxmlformats.org/officeDocument/2006/relationships/slide" Target="/ppt/slides/slide1.xml" Id="R3c3efccbb19d47cb" /><Relationship Type="http://schemas.openxmlformats.org/officeDocument/2006/relationships/slide" Target="/ppt/slides/slide2.xml" Id="R3a436afe4ecf4e7e" /><Relationship Type="http://schemas.openxmlformats.org/officeDocument/2006/relationships/slide" Target="/ppt/slides/slide3.xml" Id="R877d151e2d8c4d8b" /><Relationship Type="http://schemas.openxmlformats.org/officeDocument/2006/relationships/slide" Target="/ppt/slides/slide4.xml" Id="R9a46302d80b54cb0" /><Relationship Type="http://schemas.openxmlformats.org/officeDocument/2006/relationships/slide" Target="/ppt/slides/slide5.xml" Id="Rad61b3b099884dfc" /><Relationship Type="http://schemas.openxmlformats.org/officeDocument/2006/relationships/slide" Target="/ppt/slides/slide6.xml" Id="R45c74ef74e2c45c5" /><Relationship Type="http://schemas.openxmlformats.org/officeDocument/2006/relationships/slide" Target="/ppt/slides/slide7.xml" Id="R7f7d4ab241d6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1967ee92f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8d7f43244a80" /><Relationship Type="http://schemas.openxmlformats.org/officeDocument/2006/relationships/theme" Target="/ppt/slideMasters/theme/theme1.xml" Id="R0f626582e67a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88d7f4324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b604adaa9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48cfb3d67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13039bac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34437938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a329f586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a71a50e8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2414be11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