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ad257865b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8f1ebf9b34916"/>
  </p:sldMasterIdLst>
  <p:sldIdLst>
    <p:sldId xmlns:r="http://schemas.openxmlformats.org/officeDocument/2006/relationships" id="256" r:id="R0b4b68710d7c4d91"/>
    <p:sldId xmlns:r="http://schemas.openxmlformats.org/officeDocument/2006/relationships" id="257" r:id="R063410f01d284a44"/>
    <p:sldId xmlns:r="http://schemas.openxmlformats.org/officeDocument/2006/relationships" id="258" r:id="Rae3a496c94af493b"/>
    <p:sldId xmlns:r="http://schemas.openxmlformats.org/officeDocument/2006/relationships" id="259" r:id="R71b512de19ad4d7d"/>
    <p:sldId xmlns:r="http://schemas.openxmlformats.org/officeDocument/2006/relationships" id="260" r:id="R3c4beef772fd49f9"/>
    <p:sldId xmlns:r="http://schemas.openxmlformats.org/officeDocument/2006/relationships" id="261" r:id="Rf06842e619bb4c86"/>
    <p:sldId xmlns:r="http://schemas.openxmlformats.org/officeDocument/2006/relationships" id="262" r:id="R822723fbf8bf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8f1ebf9b34916" /><Relationship Type="http://schemas.openxmlformats.org/officeDocument/2006/relationships/slide" Target="/ppt/slides/slide1.xml" Id="R0b4b68710d7c4d91" /><Relationship Type="http://schemas.openxmlformats.org/officeDocument/2006/relationships/slide" Target="/ppt/slides/slide2.xml" Id="R063410f01d284a44" /><Relationship Type="http://schemas.openxmlformats.org/officeDocument/2006/relationships/slide" Target="/ppt/slides/slide3.xml" Id="Rae3a496c94af493b" /><Relationship Type="http://schemas.openxmlformats.org/officeDocument/2006/relationships/slide" Target="/ppt/slides/slide4.xml" Id="R71b512de19ad4d7d" /><Relationship Type="http://schemas.openxmlformats.org/officeDocument/2006/relationships/slide" Target="/ppt/slides/slide5.xml" Id="R3c4beef772fd49f9" /><Relationship Type="http://schemas.openxmlformats.org/officeDocument/2006/relationships/slide" Target="/ppt/slides/slide6.xml" Id="Rf06842e619bb4c86" /><Relationship Type="http://schemas.openxmlformats.org/officeDocument/2006/relationships/slide" Target="/ppt/slides/slide7.xml" Id="R822723fbf8bf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ae208b6af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dd7d731d449a" /><Relationship Type="http://schemas.openxmlformats.org/officeDocument/2006/relationships/theme" Target="/ppt/slideMasters/theme/theme1.xml" Id="Rd81ec9d957b6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2dd7d731d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284b28791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c760abb7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e05861a7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f77ff3fe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ab07bb93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63c114f0c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f484ee3f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