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781c1615b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1bc4163c24ae0"/>
  </p:sldMasterIdLst>
  <p:sldIdLst>
    <p:sldId xmlns:r="http://schemas.openxmlformats.org/officeDocument/2006/relationships" id="256" r:id="R48288f36bae94e10"/>
    <p:sldId xmlns:r="http://schemas.openxmlformats.org/officeDocument/2006/relationships" id="257" r:id="Rd39f5e82d4d3448f"/>
    <p:sldId xmlns:r="http://schemas.openxmlformats.org/officeDocument/2006/relationships" id="258" r:id="Rb61c682fa57e4514"/>
    <p:sldId xmlns:r="http://schemas.openxmlformats.org/officeDocument/2006/relationships" id="259" r:id="Rd52d0395f67b461d"/>
    <p:sldId xmlns:r="http://schemas.openxmlformats.org/officeDocument/2006/relationships" id="260" r:id="R41cee311ee574112"/>
    <p:sldId xmlns:r="http://schemas.openxmlformats.org/officeDocument/2006/relationships" id="261" r:id="R9dd2c5b6c8f1453d"/>
    <p:sldId xmlns:r="http://schemas.openxmlformats.org/officeDocument/2006/relationships" id="262" r:id="Rad141395ec76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1bc4163c24ae0" /><Relationship Type="http://schemas.openxmlformats.org/officeDocument/2006/relationships/slide" Target="/ppt/slides/slide1.xml" Id="R48288f36bae94e10" /><Relationship Type="http://schemas.openxmlformats.org/officeDocument/2006/relationships/slide" Target="/ppt/slides/slide2.xml" Id="Rd39f5e82d4d3448f" /><Relationship Type="http://schemas.openxmlformats.org/officeDocument/2006/relationships/slide" Target="/ppt/slides/slide3.xml" Id="Rb61c682fa57e4514" /><Relationship Type="http://schemas.openxmlformats.org/officeDocument/2006/relationships/slide" Target="/ppt/slides/slide4.xml" Id="Rd52d0395f67b461d" /><Relationship Type="http://schemas.openxmlformats.org/officeDocument/2006/relationships/slide" Target="/ppt/slides/slide5.xml" Id="R41cee311ee574112" /><Relationship Type="http://schemas.openxmlformats.org/officeDocument/2006/relationships/slide" Target="/ppt/slides/slide6.xml" Id="R9dd2c5b6c8f1453d" /><Relationship Type="http://schemas.openxmlformats.org/officeDocument/2006/relationships/slide" Target="/ppt/slides/slide7.xml" Id="Rad141395ec76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281315b73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dab87f126423f" /><Relationship Type="http://schemas.openxmlformats.org/officeDocument/2006/relationships/theme" Target="/ppt/slideMasters/theme/theme1.xml" Id="Rfcac7ea9e6c4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dab87f126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afc41dd9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ae5c3e5d8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3d5b6d7ab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493c2876f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32a3c259b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d4d9ddd0f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d3044f26344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SIMON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6 250 795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20 714 167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23 805 894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FREDE DAHL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EDITH HANSEN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JAKOB 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Bleikervangen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sfdahl@online.no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