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d2ab7f7f4d49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0d487e4f5e4e38"/>
  </p:sldMasterIdLst>
  <p:sldIdLst>
    <p:sldId xmlns:r="http://schemas.openxmlformats.org/officeDocument/2006/relationships" id="256" r:id="Rdeeab6a7090d47f1"/>
    <p:sldId xmlns:r="http://schemas.openxmlformats.org/officeDocument/2006/relationships" id="257" r:id="Rda18af167e1a4ba3"/>
    <p:sldId xmlns:r="http://schemas.openxmlformats.org/officeDocument/2006/relationships" id="258" r:id="R7635d7738d454792"/>
    <p:sldId xmlns:r="http://schemas.openxmlformats.org/officeDocument/2006/relationships" id="259" r:id="R7edf6a04226641bb"/>
    <p:sldId xmlns:r="http://schemas.openxmlformats.org/officeDocument/2006/relationships" id="260" r:id="R563bbc719a2844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d487e4f5e4e38" /><Relationship Type="http://schemas.openxmlformats.org/officeDocument/2006/relationships/slide" Target="/ppt/slides/slide1.xml" Id="Rdeeab6a7090d47f1" /><Relationship Type="http://schemas.openxmlformats.org/officeDocument/2006/relationships/slide" Target="/ppt/slides/slide2.xml" Id="Rda18af167e1a4ba3" /><Relationship Type="http://schemas.openxmlformats.org/officeDocument/2006/relationships/slide" Target="/ppt/slides/slide3.xml" Id="R7635d7738d454792" /><Relationship Type="http://schemas.openxmlformats.org/officeDocument/2006/relationships/slide" Target="/ppt/slides/slide4.xml" Id="R7edf6a04226641bb" /><Relationship Type="http://schemas.openxmlformats.org/officeDocument/2006/relationships/slide" Target="/ppt/slides/slide5.xml" Id="R563bbc719a2844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a0c5afcca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0d5c7a2474cd5" /><Relationship Type="http://schemas.openxmlformats.org/officeDocument/2006/relationships/theme" Target="/ppt/slideMasters/theme/theme1.xml" Id="Ra3e6182916a540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30d5c7a2474c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9338a8393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eda44670741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b4c5a823740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cd08bfd434d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8abf4167f46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REGNSKAP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991 786 821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REGNSKAP AS</a:t>
            </a:r>
          </a:p>
        </p:txBody>
      </p:sp>
    </p:spTree>
  </p:cSld>
  <p:clrMapOvr>
    <a:masterClrMapping xmlns:a="http://schemas.openxmlformats.org/drawingml/2006/main"/>
  </p:clrMapOvr>
</p:sld>
</file>