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cc5581210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b09cf87c04255"/>
  </p:sldMasterIdLst>
  <p:sldIdLst>
    <p:sldId xmlns:r="http://schemas.openxmlformats.org/officeDocument/2006/relationships" id="256" r:id="R22ede4def1a74b86"/>
    <p:sldId xmlns:r="http://schemas.openxmlformats.org/officeDocument/2006/relationships" id="257" r:id="Rb1ed69d3535c4f5f"/>
    <p:sldId xmlns:r="http://schemas.openxmlformats.org/officeDocument/2006/relationships" id="258" r:id="Rf590c423a55f4a2f"/>
    <p:sldId xmlns:r="http://schemas.openxmlformats.org/officeDocument/2006/relationships" id="259" r:id="R810692841dec4b86"/>
    <p:sldId xmlns:r="http://schemas.openxmlformats.org/officeDocument/2006/relationships" id="260" r:id="R4799d36538c9464f"/>
    <p:sldId xmlns:r="http://schemas.openxmlformats.org/officeDocument/2006/relationships" id="261" r:id="R9e0c69b86d4b4c94"/>
    <p:sldId xmlns:r="http://schemas.openxmlformats.org/officeDocument/2006/relationships" id="262" r:id="R37378006ffc3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b09cf87c04255" /><Relationship Type="http://schemas.openxmlformats.org/officeDocument/2006/relationships/slide" Target="/ppt/slides/slide1.xml" Id="R22ede4def1a74b86" /><Relationship Type="http://schemas.openxmlformats.org/officeDocument/2006/relationships/slide" Target="/ppt/slides/slide2.xml" Id="Rb1ed69d3535c4f5f" /><Relationship Type="http://schemas.openxmlformats.org/officeDocument/2006/relationships/slide" Target="/ppt/slides/slide3.xml" Id="Rf590c423a55f4a2f" /><Relationship Type="http://schemas.openxmlformats.org/officeDocument/2006/relationships/slide" Target="/ppt/slides/slide4.xml" Id="R810692841dec4b86" /><Relationship Type="http://schemas.openxmlformats.org/officeDocument/2006/relationships/slide" Target="/ppt/slides/slide5.xml" Id="R4799d36538c9464f" /><Relationship Type="http://schemas.openxmlformats.org/officeDocument/2006/relationships/slide" Target="/ppt/slides/slide6.xml" Id="R9e0c69b86d4b4c94" /><Relationship Type="http://schemas.openxmlformats.org/officeDocument/2006/relationships/slide" Target="/ppt/slides/slide7.xml" Id="R37378006ffc3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9aa320797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f3ad8908643e1" /><Relationship Type="http://schemas.openxmlformats.org/officeDocument/2006/relationships/theme" Target="/ppt/slideMasters/theme/theme1.xml" Id="Rabb9eda0fdd5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f3ad89086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6797f49a1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e07f55816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b312a6a58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4c4c28a2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b80f9440d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f5ed1c0be40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94e89b23f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FJELLTUN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18 692 448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102 105 518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102 105 518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BJØRGAN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Oddvar Bjørgan, Beddingen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991 790 659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FJELLTUN HOLDING AS</a:t>
            </a:r>
          </a:p>
        </p:txBody>
      </p:sp>
    </p:spTree>
  </p:cSld>
  <p:clrMapOvr>
    <a:masterClrMapping xmlns:a="http://schemas.openxmlformats.org/drawingml/2006/main"/>
  </p:clrMapOvr>
</p:sld>
</file>