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11651ab2f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7cb0cabd94f3d"/>
  </p:sldMasterIdLst>
  <p:sldIdLst>
    <p:sldId xmlns:r="http://schemas.openxmlformats.org/officeDocument/2006/relationships" id="256" r:id="R57d7e659d7ba4879"/>
    <p:sldId xmlns:r="http://schemas.openxmlformats.org/officeDocument/2006/relationships" id="257" r:id="R82eb5109ee4d4605"/>
    <p:sldId xmlns:r="http://schemas.openxmlformats.org/officeDocument/2006/relationships" id="258" r:id="Rd40dd7fa646e4181"/>
    <p:sldId xmlns:r="http://schemas.openxmlformats.org/officeDocument/2006/relationships" id="259" r:id="R002f8ccd63fb46c8"/>
    <p:sldId xmlns:r="http://schemas.openxmlformats.org/officeDocument/2006/relationships" id="260" r:id="Rf624d00a94aa4b3f"/>
    <p:sldId xmlns:r="http://schemas.openxmlformats.org/officeDocument/2006/relationships" id="261" r:id="R2d682011747544ad"/>
    <p:sldId xmlns:r="http://schemas.openxmlformats.org/officeDocument/2006/relationships" id="262" r:id="R097cd1838426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7cb0cabd94f3d" /><Relationship Type="http://schemas.openxmlformats.org/officeDocument/2006/relationships/slide" Target="/ppt/slides/slide1.xml" Id="R57d7e659d7ba4879" /><Relationship Type="http://schemas.openxmlformats.org/officeDocument/2006/relationships/slide" Target="/ppt/slides/slide2.xml" Id="R82eb5109ee4d4605" /><Relationship Type="http://schemas.openxmlformats.org/officeDocument/2006/relationships/slide" Target="/ppt/slides/slide3.xml" Id="Rd40dd7fa646e4181" /><Relationship Type="http://schemas.openxmlformats.org/officeDocument/2006/relationships/slide" Target="/ppt/slides/slide4.xml" Id="R002f8ccd63fb46c8" /><Relationship Type="http://schemas.openxmlformats.org/officeDocument/2006/relationships/slide" Target="/ppt/slides/slide5.xml" Id="Rf624d00a94aa4b3f" /><Relationship Type="http://schemas.openxmlformats.org/officeDocument/2006/relationships/slide" Target="/ppt/slides/slide6.xml" Id="R2d682011747544ad" /><Relationship Type="http://schemas.openxmlformats.org/officeDocument/2006/relationships/slide" Target="/ppt/slides/slide7.xml" Id="R097cd1838426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912864bb7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f68d491e4ce9" /><Relationship Type="http://schemas.openxmlformats.org/officeDocument/2006/relationships/theme" Target="/ppt/slideMasters/theme/theme1.xml" Id="R4a533e69ad02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ff68d491e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253a2d4d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67e4107c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bb66d0428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2d16ca24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3f381aa3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46c69a6c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d590f412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P.BONES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P.BONES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27 729 506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27 782 166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PATRIK BONES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patrik@betongrenovering.no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991 808 418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