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6426c1760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6951e0d6844b1"/>
  </p:sldMasterIdLst>
  <p:sldIdLst>
    <p:sldId xmlns:r="http://schemas.openxmlformats.org/officeDocument/2006/relationships" id="256" r:id="Rcb1e8a411f514e81"/>
    <p:sldId xmlns:r="http://schemas.openxmlformats.org/officeDocument/2006/relationships" id="257" r:id="R802ad80e65ee4c74"/>
    <p:sldId xmlns:r="http://schemas.openxmlformats.org/officeDocument/2006/relationships" id="258" r:id="R311658be58034169"/>
    <p:sldId xmlns:r="http://schemas.openxmlformats.org/officeDocument/2006/relationships" id="259" r:id="Rfa68838942ad495e"/>
    <p:sldId xmlns:r="http://schemas.openxmlformats.org/officeDocument/2006/relationships" id="260" r:id="Rf0d07afc03f148aa"/>
    <p:sldId xmlns:r="http://schemas.openxmlformats.org/officeDocument/2006/relationships" id="261" r:id="R20576d62e8e347b3"/>
    <p:sldId xmlns:r="http://schemas.openxmlformats.org/officeDocument/2006/relationships" id="262" r:id="Rc46eca76959e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6951e0d6844b1" /><Relationship Type="http://schemas.openxmlformats.org/officeDocument/2006/relationships/slide" Target="/ppt/slides/slide1.xml" Id="Rcb1e8a411f514e81" /><Relationship Type="http://schemas.openxmlformats.org/officeDocument/2006/relationships/slide" Target="/ppt/slides/slide2.xml" Id="R802ad80e65ee4c74" /><Relationship Type="http://schemas.openxmlformats.org/officeDocument/2006/relationships/slide" Target="/ppt/slides/slide3.xml" Id="R311658be58034169" /><Relationship Type="http://schemas.openxmlformats.org/officeDocument/2006/relationships/slide" Target="/ppt/slides/slide4.xml" Id="Rfa68838942ad495e" /><Relationship Type="http://schemas.openxmlformats.org/officeDocument/2006/relationships/slide" Target="/ppt/slides/slide5.xml" Id="Rf0d07afc03f148aa" /><Relationship Type="http://schemas.openxmlformats.org/officeDocument/2006/relationships/slide" Target="/ppt/slides/slide6.xml" Id="R20576d62e8e347b3" /><Relationship Type="http://schemas.openxmlformats.org/officeDocument/2006/relationships/slide" Target="/ppt/slides/slide7.xml" Id="Rc46eca76959e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c005144da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92bb954c492f" /><Relationship Type="http://schemas.openxmlformats.org/officeDocument/2006/relationships/theme" Target="/ppt/slideMasters/theme/theme1.xml" Id="R95be7d3fca98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192bb954c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793694c5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b7e1909d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61991f69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b657527c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88cf5d28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6b1aa370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5c4bc0ef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WILHELMSEN LANGSETH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