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6d99212c7846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668d6eafb34fda"/>
  </p:sldMasterIdLst>
  <p:sldIdLst>
    <p:sldId xmlns:r="http://schemas.openxmlformats.org/officeDocument/2006/relationships" id="256" r:id="Rf627fc27dfbc4eb1"/>
    <p:sldId xmlns:r="http://schemas.openxmlformats.org/officeDocument/2006/relationships" id="257" r:id="R3f8cee28546342bb"/>
    <p:sldId xmlns:r="http://schemas.openxmlformats.org/officeDocument/2006/relationships" id="258" r:id="R51ce6872ba414b8f"/>
    <p:sldId xmlns:r="http://schemas.openxmlformats.org/officeDocument/2006/relationships" id="259" r:id="Rbf8f928d2f5944a6"/>
    <p:sldId xmlns:r="http://schemas.openxmlformats.org/officeDocument/2006/relationships" id="260" r:id="Rfac07589150e41ad"/>
    <p:sldId xmlns:r="http://schemas.openxmlformats.org/officeDocument/2006/relationships" id="261" r:id="Rffd8c323ef4e4b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68d6eafb34fda" /><Relationship Type="http://schemas.openxmlformats.org/officeDocument/2006/relationships/slide" Target="/ppt/slides/slide1.xml" Id="Rf627fc27dfbc4eb1" /><Relationship Type="http://schemas.openxmlformats.org/officeDocument/2006/relationships/slide" Target="/ppt/slides/slide2.xml" Id="R3f8cee28546342bb" /><Relationship Type="http://schemas.openxmlformats.org/officeDocument/2006/relationships/slide" Target="/ppt/slides/slide3.xml" Id="R51ce6872ba414b8f" /><Relationship Type="http://schemas.openxmlformats.org/officeDocument/2006/relationships/slide" Target="/ppt/slides/slide4.xml" Id="Rbf8f928d2f5944a6" /><Relationship Type="http://schemas.openxmlformats.org/officeDocument/2006/relationships/slide" Target="/ppt/slides/slide5.xml" Id="Rfac07589150e41ad" /><Relationship Type="http://schemas.openxmlformats.org/officeDocument/2006/relationships/slide" Target="/ppt/slides/slide6.xml" Id="Rffd8c323ef4e4b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b3501b46b44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c231bc75b4099" /><Relationship Type="http://schemas.openxmlformats.org/officeDocument/2006/relationships/theme" Target="/ppt/slideMasters/theme/theme1.xml" Id="Rcdbf649bd2d846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1c231bc75b40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744afc0e34d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930eca1f64c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b038b312a42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7056b020842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443330a3840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12805bc1448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BIEN SPAREBANK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BIEN SPAREBANK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BIEN  –  48,5 %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VIDSJÅ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JERNBANEPERSONALETS FORSIKRING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SØR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991 853 995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