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df7cf939b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cb0e56b334b5a"/>
  </p:sldMasterIdLst>
  <p:sldIdLst>
    <p:sldId xmlns:r="http://schemas.openxmlformats.org/officeDocument/2006/relationships" id="256" r:id="R1690779ed0d347b4"/>
    <p:sldId xmlns:r="http://schemas.openxmlformats.org/officeDocument/2006/relationships" id="257" r:id="R595cd317e5374030"/>
    <p:sldId xmlns:r="http://schemas.openxmlformats.org/officeDocument/2006/relationships" id="258" r:id="Rdac9a65887264bed"/>
    <p:sldId xmlns:r="http://schemas.openxmlformats.org/officeDocument/2006/relationships" id="259" r:id="Rbea2658f77f547f4"/>
    <p:sldId xmlns:r="http://schemas.openxmlformats.org/officeDocument/2006/relationships" id="260" r:id="Rc82b2aad94bc4a62"/>
    <p:sldId xmlns:r="http://schemas.openxmlformats.org/officeDocument/2006/relationships" id="261" r:id="R6bc4f05d5fde4cd4"/>
    <p:sldId xmlns:r="http://schemas.openxmlformats.org/officeDocument/2006/relationships" id="262" r:id="Rda1613b8fddd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cb0e56b334b5a" /><Relationship Type="http://schemas.openxmlformats.org/officeDocument/2006/relationships/slide" Target="/ppt/slides/slide1.xml" Id="R1690779ed0d347b4" /><Relationship Type="http://schemas.openxmlformats.org/officeDocument/2006/relationships/slide" Target="/ppt/slides/slide2.xml" Id="R595cd317e5374030" /><Relationship Type="http://schemas.openxmlformats.org/officeDocument/2006/relationships/slide" Target="/ppt/slides/slide3.xml" Id="Rdac9a65887264bed" /><Relationship Type="http://schemas.openxmlformats.org/officeDocument/2006/relationships/slide" Target="/ppt/slides/slide4.xml" Id="Rbea2658f77f547f4" /><Relationship Type="http://schemas.openxmlformats.org/officeDocument/2006/relationships/slide" Target="/ppt/slides/slide5.xml" Id="Rc82b2aad94bc4a62" /><Relationship Type="http://schemas.openxmlformats.org/officeDocument/2006/relationships/slide" Target="/ppt/slides/slide6.xml" Id="R6bc4f05d5fde4cd4" /><Relationship Type="http://schemas.openxmlformats.org/officeDocument/2006/relationships/slide" Target="/ppt/slides/slide7.xml" Id="Rda1613b8fddd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809f40fa9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9ae1da9a4cfc" /><Relationship Type="http://schemas.openxmlformats.org/officeDocument/2006/relationships/theme" Target="/ppt/slideMasters/theme/theme1.xml" Id="R8d723a095f6d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f9ae1da9a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78234953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55534e3c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8923cf07b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a4759823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647225af6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657f81616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f91032565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BOLIG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14 279 533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16 229 115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BOLIG AS</a:t>
            </a:r>
          </a:p>
        </p:txBody>
      </p:sp>
    </p:spTree>
  </p:cSld>
  <p:clrMapOvr>
    <a:masterClrMapping xmlns:a="http://schemas.openxmlformats.org/drawingml/2006/main"/>
  </p:clrMapOvr>
</p:sld>
</file>