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cfd2721c67d47f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104df91d8bb4a91"/>
  </p:sldMasterIdLst>
  <p:sldIdLst>
    <p:sldId xmlns:r="http://schemas.openxmlformats.org/officeDocument/2006/relationships" id="256" r:id="Rb4957b40f6374aba"/>
    <p:sldId xmlns:r="http://schemas.openxmlformats.org/officeDocument/2006/relationships" id="257" r:id="R9c9618ee4615447d"/>
    <p:sldId xmlns:r="http://schemas.openxmlformats.org/officeDocument/2006/relationships" id="258" r:id="R52f75e0e16f942f8"/>
    <p:sldId xmlns:r="http://schemas.openxmlformats.org/officeDocument/2006/relationships" id="259" r:id="R6335eee7c6484337"/>
    <p:sldId xmlns:r="http://schemas.openxmlformats.org/officeDocument/2006/relationships" id="260" r:id="R9344f55db1654167"/>
    <p:sldId xmlns:r="http://schemas.openxmlformats.org/officeDocument/2006/relationships" id="261" r:id="Rb34253c9901445e1"/>
    <p:sldId xmlns:r="http://schemas.openxmlformats.org/officeDocument/2006/relationships" id="262" r:id="Rf4e9d72093fd4ab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04df91d8bb4a91" /><Relationship Type="http://schemas.openxmlformats.org/officeDocument/2006/relationships/slide" Target="/ppt/slides/slide1.xml" Id="Rb4957b40f6374aba" /><Relationship Type="http://schemas.openxmlformats.org/officeDocument/2006/relationships/slide" Target="/ppt/slides/slide2.xml" Id="R9c9618ee4615447d" /><Relationship Type="http://schemas.openxmlformats.org/officeDocument/2006/relationships/slide" Target="/ppt/slides/slide3.xml" Id="R52f75e0e16f942f8" /><Relationship Type="http://schemas.openxmlformats.org/officeDocument/2006/relationships/slide" Target="/ppt/slides/slide4.xml" Id="R6335eee7c6484337" /><Relationship Type="http://schemas.openxmlformats.org/officeDocument/2006/relationships/slide" Target="/ppt/slides/slide5.xml" Id="R9344f55db1654167" /><Relationship Type="http://schemas.openxmlformats.org/officeDocument/2006/relationships/slide" Target="/ppt/slides/slide6.xml" Id="Rb34253c9901445e1" /><Relationship Type="http://schemas.openxmlformats.org/officeDocument/2006/relationships/slide" Target="/ppt/slides/slide7.xml" Id="Rf4e9d72093fd4ab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beed54fcbf408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1a56832f4240eb" /><Relationship Type="http://schemas.openxmlformats.org/officeDocument/2006/relationships/theme" Target="/ppt/slideMasters/theme/theme1.xml" Id="Rf0cdb25fc58645d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21a56832f4240e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4704d95a5849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518127fac94de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601177a96f448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37f68ee15843a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a53e7ed85345a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8efa7594554c7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9cce94b73f400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AUSLAND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AUSLAND INVEST AS ble etablert [år] og holder til i Arendal.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960 767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4 713 784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4 922 918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AUSLAND LAILA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Kystveien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4841 Arendal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991 869 786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AUSLAND INVEST AS</a:t>
            </a:r>
          </a:p>
        </p:txBody>
      </p:sp>
    </p:spTree>
  </p:cSld>
  <p:clrMapOvr>
    <a:masterClrMapping xmlns:a="http://schemas.openxmlformats.org/drawingml/2006/main"/>
  </p:clrMapOvr>
</p:sld>
</file>