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c17b7deb2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d8c791ca1490e"/>
  </p:sldMasterIdLst>
  <p:sldIdLst>
    <p:sldId xmlns:r="http://schemas.openxmlformats.org/officeDocument/2006/relationships" id="256" r:id="Rf0edd9ecedbc4040"/>
    <p:sldId xmlns:r="http://schemas.openxmlformats.org/officeDocument/2006/relationships" id="257" r:id="R6c0b51aa500347e3"/>
    <p:sldId xmlns:r="http://schemas.openxmlformats.org/officeDocument/2006/relationships" id="258" r:id="R19b75f18b1714ee4"/>
    <p:sldId xmlns:r="http://schemas.openxmlformats.org/officeDocument/2006/relationships" id="259" r:id="Re1d955329d7b4c50"/>
    <p:sldId xmlns:r="http://schemas.openxmlformats.org/officeDocument/2006/relationships" id="260" r:id="R9c98c3fdfc0b453c"/>
    <p:sldId xmlns:r="http://schemas.openxmlformats.org/officeDocument/2006/relationships" id="261" r:id="R5beb53266f0d433b"/>
    <p:sldId xmlns:r="http://schemas.openxmlformats.org/officeDocument/2006/relationships" id="262" r:id="R2b108d6219ef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d8c791ca1490e" /><Relationship Type="http://schemas.openxmlformats.org/officeDocument/2006/relationships/slide" Target="/ppt/slides/slide1.xml" Id="Rf0edd9ecedbc4040" /><Relationship Type="http://schemas.openxmlformats.org/officeDocument/2006/relationships/slide" Target="/ppt/slides/slide2.xml" Id="R6c0b51aa500347e3" /><Relationship Type="http://schemas.openxmlformats.org/officeDocument/2006/relationships/slide" Target="/ppt/slides/slide3.xml" Id="R19b75f18b1714ee4" /><Relationship Type="http://schemas.openxmlformats.org/officeDocument/2006/relationships/slide" Target="/ppt/slides/slide4.xml" Id="Re1d955329d7b4c50" /><Relationship Type="http://schemas.openxmlformats.org/officeDocument/2006/relationships/slide" Target="/ppt/slides/slide5.xml" Id="R9c98c3fdfc0b453c" /><Relationship Type="http://schemas.openxmlformats.org/officeDocument/2006/relationships/slide" Target="/ppt/slides/slide6.xml" Id="R5beb53266f0d433b" /><Relationship Type="http://schemas.openxmlformats.org/officeDocument/2006/relationships/slide" Target="/ppt/slides/slide7.xml" Id="R2b108d6219ef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f5b692e5c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109348b15454a" /><Relationship Type="http://schemas.openxmlformats.org/officeDocument/2006/relationships/theme" Target="/ppt/slideMasters/theme/theme1.xml" Id="Rf27bd21df0fe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109348b15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fe3957420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12a7d11b6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cd6a4445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c1a3558aa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7606535a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24e1c587d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c09784e7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