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1b5125310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9f1451f3f47de"/>
  </p:sldMasterIdLst>
  <p:sldIdLst>
    <p:sldId xmlns:r="http://schemas.openxmlformats.org/officeDocument/2006/relationships" id="256" r:id="Rce2aec8f0e014084"/>
    <p:sldId xmlns:r="http://schemas.openxmlformats.org/officeDocument/2006/relationships" id="257" r:id="R8d5c7e700bef420c"/>
    <p:sldId xmlns:r="http://schemas.openxmlformats.org/officeDocument/2006/relationships" id="258" r:id="Rb685e0df92a84b4a"/>
    <p:sldId xmlns:r="http://schemas.openxmlformats.org/officeDocument/2006/relationships" id="259" r:id="Rb93a168a31144943"/>
    <p:sldId xmlns:r="http://schemas.openxmlformats.org/officeDocument/2006/relationships" id="260" r:id="R980785e14e854802"/>
    <p:sldId xmlns:r="http://schemas.openxmlformats.org/officeDocument/2006/relationships" id="261" r:id="Rd451cf71e9fb4bf0"/>
    <p:sldId xmlns:r="http://schemas.openxmlformats.org/officeDocument/2006/relationships" id="262" r:id="R0fb4e7905c7e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9f1451f3f47de" /><Relationship Type="http://schemas.openxmlformats.org/officeDocument/2006/relationships/slide" Target="/ppt/slides/slide1.xml" Id="Rce2aec8f0e014084" /><Relationship Type="http://schemas.openxmlformats.org/officeDocument/2006/relationships/slide" Target="/ppt/slides/slide2.xml" Id="R8d5c7e700bef420c" /><Relationship Type="http://schemas.openxmlformats.org/officeDocument/2006/relationships/slide" Target="/ppt/slides/slide3.xml" Id="Rb685e0df92a84b4a" /><Relationship Type="http://schemas.openxmlformats.org/officeDocument/2006/relationships/slide" Target="/ppt/slides/slide4.xml" Id="Rb93a168a31144943" /><Relationship Type="http://schemas.openxmlformats.org/officeDocument/2006/relationships/slide" Target="/ppt/slides/slide5.xml" Id="R980785e14e854802" /><Relationship Type="http://schemas.openxmlformats.org/officeDocument/2006/relationships/slide" Target="/ppt/slides/slide6.xml" Id="Rd451cf71e9fb4bf0" /><Relationship Type="http://schemas.openxmlformats.org/officeDocument/2006/relationships/slide" Target="/ppt/slides/slide7.xml" Id="R0fb4e7905c7e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70b7adfae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c7c040be64b84" /><Relationship Type="http://schemas.openxmlformats.org/officeDocument/2006/relationships/theme" Target="/ppt/slideMasters/theme/theme1.xml" Id="Rf32f8add0dee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bc7c040be6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0c2fd8032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82516c376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f4b35ae7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eb640ff56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d013ad78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da36638e0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33be42bd3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 DAHLEN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 DAHLEN HOLDING AS ble etablert [år] og holder til i Jakobsli.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3 821 115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PETTER DAHLEN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Høviks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7059 Jakobsli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ole-petter@ips.as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991 869 956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DAHLEN HOLDING AS</a:t>
            </a:r>
          </a:p>
        </p:txBody>
      </p:sp>
    </p:spTree>
  </p:cSld>
  <p:clrMapOvr>
    <a:masterClrMapping xmlns:a="http://schemas.openxmlformats.org/drawingml/2006/main"/>
  </p:clrMapOvr>
</p:sld>
</file>