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1fb0ca04cd4e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91a4425f2f4c49"/>
  </p:sldMasterIdLst>
  <p:sldIdLst>
    <p:sldId xmlns:r="http://schemas.openxmlformats.org/officeDocument/2006/relationships" id="256" r:id="R920152e4576c4ce9"/>
    <p:sldId xmlns:r="http://schemas.openxmlformats.org/officeDocument/2006/relationships" id="257" r:id="Rdf66f10d4fe14bed"/>
    <p:sldId xmlns:r="http://schemas.openxmlformats.org/officeDocument/2006/relationships" id="258" r:id="Re70e5d8e38744c90"/>
    <p:sldId xmlns:r="http://schemas.openxmlformats.org/officeDocument/2006/relationships" id="259" r:id="Rcffd4eb7bb3c4c2b"/>
    <p:sldId xmlns:r="http://schemas.openxmlformats.org/officeDocument/2006/relationships" id="260" r:id="R89ab154fb29040a7"/>
    <p:sldId xmlns:r="http://schemas.openxmlformats.org/officeDocument/2006/relationships" id="261" r:id="R6d5687a31cf74c8c"/>
    <p:sldId xmlns:r="http://schemas.openxmlformats.org/officeDocument/2006/relationships" id="262" r:id="R5795cc1841014c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91a4425f2f4c49" /><Relationship Type="http://schemas.openxmlformats.org/officeDocument/2006/relationships/slide" Target="/ppt/slides/slide1.xml" Id="R920152e4576c4ce9" /><Relationship Type="http://schemas.openxmlformats.org/officeDocument/2006/relationships/slide" Target="/ppt/slides/slide2.xml" Id="Rdf66f10d4fe14bed" /><Relationship Type="http://schemas.openxmlformats.org/officeDocument/2006/relationships/slide" Target="/ppt/slides/slide3.xml" Id="Re70e5d8e38744c90" /><Relationship Type="http://schemas.openxmlformats.org/officeDocument/2006/relationships/slide" Target="/ppt/slides/slide4.xml" Id="Rcffd4eb7bb3c4c2b" /><Relationship Type="http://schemas.openxmlformats.org/officeDocument/2006/relationships/slide" Target="/ppt/slides/slide5.xml" Id="R89ab154fb29040a7" /><Relationship Type="http://schemas.openxmlformats.org/officeDocument/2006/relationships/slide" Target="/ppt/slides/slide6.xml" Id="R6d5687a31cf74c8c" /><Relationship Type="http://schemas.openxmlformats.org/officeDocument/2006/relationships/slide" Target="/ppt/slides/slide7.xml" Id="R5795cc1841014c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9d4b672f5649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a5d934b1647f8" /><Relationship Type="http://schemas.openxmlformats.org/officeDocument/2006/relationships/theme" Target="/ppt/slideMasters/theme/theme1.xml" Id="R76835b41f03d4d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7a5d934b1647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9e34b754a44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b218267b747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15922e36841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c9dcd68ca46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879e807f541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acf09605645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d3f74cd7b49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ODDA HOLDING AS ble etablert [år] og holder til i Odda.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339 075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−2 216 039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9 044 203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27 084 191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48 129 661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PETTER STENSLAND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Eitrheimsvegen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5750 Odda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65 19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torpetter@adbodda.com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991 892 753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ODDA HOLDING AS</a:t>
            </a:r>
          </a:p>
        </p:txBody>
      </p:sp>
    </p:spTree>
  </p:cSld>
  <p:clrMapOvr>
    <a:masterClrMapping xmlns:a="http://schemas.openxmlformats.org/drawingml/2006/main"/>
  </p:clrMapOvr>
</p:sld>
</file>