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e119f13c0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eec08676142c2"/>
  </p:sldMasterIdLst>
  <p:sldIdLst>
    <p:sldId xmlns:r="http://schemas.openxmlformats.org/officeDocument/2006/relationships" id="256" r:id="R3bdc8b9841cd4363"/>
    <p:sldId xmlns:r="http://schemas.openxmlformats.org/officeDocument/2006/relationships" id="257" r:id="Ra0f78f631ef340ab"/>
    <p:sldId xmlns:r="http://schemas.openxmlformats.org/officeDocument/2006/relationships" id="258" r:id="R0f134cce1d9a411a"/>
    <p:sldId xmlns:r="http://schemas.openxmlformats.org/officeDocument/2006/relationships" id="259" r:id="R950569fa69b442a0"/>
    <p:sldId xmlns:r="http://schemas.openxmlformats.org/officeDocument/2006/relationships" id="260" r:id="Rcf6cc6dcc980476d"/>
    <p:sldId xmlns:r="http://schemas.openxmlformats.org/officeDocument/2006/relationships" id="261" r:id="R65e9f1b1ef7d4fee"/>
    <p:sldId xmlns:r="http://schemas.openxmlformats.org/officeDocument/2006/relationships" id="262" r:id="R1d952ff1463f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eec08676142c2" /><Relationship Type="http://schemas.openxmlformats.org/officeDocument/2006/relationships/slide" Target="/ppt/slides/slide1.xml" Id="R3bdc8b9841cd4363" /><Relationship Type="http://schemas.openxmlformats.org/officeDocument/2006/relationships/slide" Target="/ppt/slides/slide2.xml" Id="Ra0f78f631ef340ab" /><Relationship Type="http://schemas.openxmlformats.org/officeDocument/2006/relationships/slide" Target="/ppt/slides/slide3.xml" Id="R0f134cce1d9a411a" /><Relationship Type="http://schemas.openxmlformats.org/officeDocument/2006/relationships/slide" Target="/ppt/slides/slide4.xml" Id="R950569fa69b442a0" /><Relationship Type="http://schemas.openxmlformats.org/officeDocument/2006/relationships/slide" Target="/ppt/slides/slide5.xml" Id="Rcf6cc6dcc980476d" /><Relationship Type="http://schemas.openxmlformats.org/officeDocument/2006/relationships/slide" Target="/ppt/slides/slide6.xml" Id="R65e9f1b1ef7d4fee" /><Relationship Type="http://schemas.openxmlformats.org/officeDocument/2006/relationships/slide" Target="/ppt/slides/slide7.xml" Id="R1d952ff1463f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a9e482036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2bf9367841fa" /><Relationship Type="http://schemas.openxmlformats.org/officeDocument/2006/relationships/theme" Target="/ppt/slideMasters/theme/theme1.xml" Id="R14f9816b3d7a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d2bf93678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531acb5f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67086b60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94fd0d654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e3f6a420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4ce3213d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644323bf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807cc944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TYKE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EIENDOM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1 202 032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WENCHE 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991 893 415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TYKE EIENDOM AS</a:t>
            </a:r>
          </a:p>
        </p:txBody>
      </p:sp>
    </p:spTree>
  </p:cSld>
  <p:clrMapOvr>
    <a:masterClrMapping xmlns:a="http://schemas.openxmlformats.org/drawingml/2006/main"/>
  </p:clrMapOvr>
</p:sld>
</file>